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98" r:id="rId3"/>
    <p:sldMasterId id="2147483710" r:id="rId4"/>
    <p:sldMasterId id="2147483723" r:id="rId5"/>
  </p:sldMasterIdLst>
  <p:notesMasterIdLst>
    <p:notesMasterId r:id="rId56"/>
  </p:notesMasterIdLst>
  <p:sldIdLst>
    <p:sldId id="273" r:id="rId6"/>
    <p:sldId id="317" r:id="rId7"/>
    <p:sldId id="258" r:id="rId8"/>
    <p:sldId id="271" r:id="rId9"/>
    <p:sldId id="260" r:id="rId10"/>
    <p:sldId id="269" r:id="rId11"/>
    <p:sldId id="285" r:id="rId12"/>
    <p:sldId id="311" r:id="rId13"/>
    <p:sldId id="276" r:id="rId14"/>
    <p:sldId id="284" r:id="rId15"/>
    <p:sldId id="277" r:id="rId16"/>
    <p:sldId id="300" r:id="rId17"/>
    <p:sldId id="312" r:id="rId18"/>
    <p:sldId id="292" r:id="rId19"/>
    <p:sldId id="321" r:id="rId20"/>
    <p:sldId id="301" r:id="rId21"/>
    <p:sldId id="302" r:id="rId22"/>
    <p:sldId id="305" r:id="rId23"/>
    <p:sldId id="306" r:id="rId24"/>
    <p:sldId id="314" r:id="rId25"/>
    <p:sldId id="294" r:id="rId26"/>
    <p:sldId id="313" r:id="rId27"/>
    <p:sldId id="322" r:id="rId28"/>
    <p:sldId id="315" r:id="rId29"/>
    <p:sldId id="316" r:id="rId30"/>
    <p:sldId id="318" r:id="rId31"/>
    <p:sldId id="274" r:id="rId32"/>
    <p:sldId id="286" r:id="rId33"/>
    <p:sldId id="289" r:id="rId34"/>
    <p:sldId id="287" r:id="rId35"/>
    <p:sldId id="278" r:id="rId36"/>
    <p:sldId id="309" r:id="rId37"/>
    <p:sldId id="291" r:id="rId38"/>
    <p:sldId id="288" r:id="rId39"/>
    <p:sldId id="279" r:id="rId40"/>
    <p:sldId id="280" r:id="rId41"/>
    <p:sldId id="290" r:id="rId42"/>
    <p:sldId id="297" r:id="rId43"/>
    <p:sldId id="298" r:id="rId44"/>
    <p:sldId id="275" r:id="rId45"/>
    <p:sldId id="267" r:id="rId46"/>
    <p:sldId id="265" r:id="rId47"/>
    <p:sldId id="283" r:id="rId48"/>
    <p:sldId id="310" r:id="rId49"/>
    <p:sldId id="319" r:id="rId50"/>
    <p:sldId id="293" r:id="rId51"/>
    <p:sldId id="320" r:id="rId52"/>
    <p:sldId id="281" r:id="rId53"/>
    <p:sldId id="282" r:id="rId54"/>
    <p:sldId id="32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0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9933"/>
    <a:srgbClr val="00FFFF"/>
    <a:srgbClr val="333300"/>
    <a:srgbClr val="000066"/>
    <a:srgbClr val="FF33CC"/>
    <a:srgbClr val="FFFF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98" d="100"/>
          <a:sy n="98" d="100"/>
        </p:scale>
        <p:origin x="1932" y="-7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commentAuthors" Target="comment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59C9AD-21E2-4E41-880C-50381E7EF5A1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</dgm:pt>
    <dgm:pt modelId="{CA2039E9-7386-4624-9CAB-14BB65EFE90B}">
      <dgm:prSet phldrT="[Text]" custT="1"/>
      <dgm:spPr/>
      <dgm:t>
        <a:bodyPr/>
        <a:lstStyle/>
        <a:p>
          <a:r>
            <a:rPr lang="en-IN" sz="4000" dirty="0" smtClean="0">
              <a:solidFill>
                <a:schemeClr val="tx1"/>
              </a:solidFill>
            </a:rPr>
            <a:t>STEP I</a:t>
          </a:r>
        </a:p>
        <a:p>
          <a:r>
            <a:rPr lang="en-IN" sz="2800" dirty="0" smtClean="0">
              <a:solidFill>
                <a:schemeClr val="tx1"/>
              </a:solidFill>
            </a:rPr>
            <a:t>Background information -problem </a:t>
          </a:r>
          <a:endParaRPr lang="en-IN" sz="2800" dirty="0">
            <a:solidFill>
              <a:schemeClr val="tx1"/>
            </a:solidFill>
          </a:endParaRPr>
        </a:p>
      </dgm:t>
    </dgm:pt>
    <dgm:pt modelId="{B17F9116-B6EF-4C01-B63F-224AD2315275}" type="parTrans" cxnId="{730BA785-D2BC-479F-B86F-6E346EFDA78F}">
      <dgm:prSet/>
      <dgm:spPr/>
      <dgm:t>
        <a:bodyPr/>
        <a:lstStyle/>
        <a:p>
          <a:endParaRPr lang="en-IN"/>
        </a:p>
      </dgm:t>
    </dgm:pt>
    <dgm:pt modelId="{462E06FE-62A1-4825-85D4-399DFF1B4AD7}" type="sibTrans" cxnId="{730BA785-D2BC-479F-B86F-6E346EFDA78F}">
      <dgm:prSet/>
      <dgm:spPr/>
      <dgm:t>
        <a:bodyPr/>
        <a:lstStyle/>
        <a:p>
          <a:endParaRPr lang="en-IN"/>
        </a:p>
      </dgm:t>
    </dgm:pt>
    <dgm:pt modelId="{437C9E09-3879-453B-98B2-D401EB7C2795}">
      <dgm:prSet phldrT="[Text]" custT="1"/>
      <dgm:spPr/>
      <dgm:t>
        <a:bodyPr/>
        <a:lstStyle/>
        <a:p>
          <a:r>
            <a:rPr lang="en-IN" sz="4000" dirty="0" smtClean="0">
              <a:solidFill>
                <a:schemeClr val="tx1"/>
              </a:solidFill>
            </a:rPr>
            <a:t>STEP II</a:t>
          </a:r>
        </a:p>
        <a:p>
          <a:r>
            <a:rPr lang="en-IN" sz="2800" dirty="0" smtClean="0">
              <a:solidFill>
                <a:schemeClr val="tx1"/>
              </a:solidFill>
            </a:rPr>
            <a:t>Rationale of the study</a:t>
          </a:r>
          <a:endParaRPr lang="en-IN" sz="2800" dirty="0">
            <a:solidFill>
              <a:schemeClr val="tx1"/>
            </a:solidFill>
          </a:endParaRPr>
        </a:p>
      </dgm:t>
    </dgm:pt>
    <dgm:pt modelId="{DF46ABB4-D216-41A9-8765-1C53712E48DA}" type="parTrans" cxnId="{DBD34D48-F0B4-41FB-9EE1-A06B8B55B96F}">
      <dgm:prSet/>
      <dgm:spPr/>
      <dgm:t>
        <a:bodyPr/>
        <a:lstStyle/>
        <a:p>
          <a:endParaRPr lang="en-IN"/>
        </a:p>
      </dgm:t>
    </dgm:pt>
    <dgm:pt modelId="{6388F972-C318-4319-9EAA-CE8B491A3A56}" type="sibTrans" cxnId="{DBD34D48-F0B4-41FB-9EE1-A06B8B55B96F}">
      <dgm:prSet/>
      <dgm:spPr/>
      <dgm:t>
        <a:bodyPr/>
        <a:lstStyle/>
        <a:p>
          <a:endParaRPr lang="en-IN"/>
        </a:p>
      </dgm:t>
    </dgm:pt>
    <dgm:pt modelId="{EC1EC14D-EE65-4C96-8A0B-D886452486BB}">
      <dgm:prSet phldrT="[Text]" custT="1"/>
      <dgm:spPr/>
      <dgm:t>
        <a:bodyPr/>
        <a:lstStyle/>
        <a:p>
          <a:r>
            <a:rPr lang="en-IN" sz="4000" dirty="0" smtClean="0">
              <a:solidFill>
                <a:schemeClr val="tx1"/>
              </a:solidFill>
            </a:rPr>
            <a:t>STEP III</a:t>
          </a:r>
        </a:p>
        <a:p>
          <a:r>
            <a:rPr lang="en-IN" sz="2800" dirty="0" smtClean="0">
              <a:solidFill>
                <a:schemeClr val="tx1"/>
              </a:solidFill>
            </a:rPr>
            <a:t>Research question &amp; Significance</a:t>
          </a:r>
          <a:endParaRPr lang="en-IN" sz="2800" dirty="0">
            <a:solidFill>
              <a:schemeClr val="tx1"/>
            </a:solidFill>
          </a:endParaRPr>
        </a:p>
      </dgm:t>
    </dgm:pt>
    <dgm:pt modelId="{D0177F7A-8CED-4279-AACD-0837F3263F14}" type="parTrans" cxnId="{C5A7153F-E1FD-4FC9-9BF0-45488B3F785F}">
      <dgm:prSet/>
      <dgm:spPr/>
      <dgm:t>
        <a:bodyPr/>
        <a:lstStyle/>
        <a:p>
          <a:endParaRPr lang="en-IN"/>
        </a:p>
      </dgm:t>
    </dgm:pt>
    <dgm:pt modelId="{149F91B2-0DA2-4804-B378-59B3EC177A2B}" type="sibTrans" cxnId="{C5A7153F-E1FD-4FC9-9BF0-45488B3F785F}">
      <dgm:prSet/>
      <dgm:spPr/>
      <dgm:t>
        <a:bodyPr/>
        <a:lstStyle/>
        <a:p>
          <a:endParaRPr lang="en-IN"/>
        </a:p>
      </dgm:t>
    </dgm:pt>
    <dgm:pt modelId="{629F2B17-CB52-4EF5-BC7C-654A6CF358FB}" type="pres">
      <dgm:prSet presAssocID="{4459C9AD-21E2-4E41-880C-50381E7EF5A1}" presName="linearFlow" presStyleCnt="0">
        <dgm:presLayoutVars>
          <dgm:dir/>
          <dgm:resizeHandles val="exact"/>
        </dgm:presLayoutVars>
      </dgm:prSet>
      <dgm:spPr/>
    </dgm:pt>
    <dgm:pt modelId="{4C743649-FE1A-4110-89EF-D27DB4FD96A5}" type="pres">
      <dgm:prSet presAssocID="{CA2039E9-7386-4624-9CAB-14BB65EFE90B}" presName="composite" presStyleCnt="0"/>
      <dgm:spPr/>
    </dgm:pt>
    <dgm:pt modelId="{F204D5A4-86EC-48EE-BC63-9ED5DE8359F0}" type="pres">
      <dgm:prSet presAssocID="{CA2039E9-7386-4624-9CAB-14BB65EFE90B}" presName="imgShp" presStyleLbl="fgImgPlace1" presStyleIdx="0" presStyleCnt="3"/>
      <dgm:spPr/>
    </dgm:pt>
    <dgm:pt modelId="{5BB0B7FD-ACDA-4D86-AA60-A87553EEF03D}" type="pres">
      <dgm:prSet presAssocID="{CA2039E9-7386-4624-9CAB-14BB65EFE90B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555708D-1151-4731-B282-3D020E9AAF29}" type="pres">
      <dgm:prSet presAssocID="{462E06FE-62A1-4825-85D4-399DFF1B4AD7}" presName="spacing" presStyleCnt="0"/>
      <dgm:spPr/>
    </dgm:pt>
    <dgm:pt modelId="{AE96304C-52CC-41A3-AAE1-7A23C1614A9F}" type="pres">
      <dgm:prSet presAssocID="{437C9E09-3879-453B-98B2-D401EB7C2795}" presName="composite" presStyleCnt="0"/>
      <dgm:spPr/>
    </dgm:pt>
    <dgm:pt modelId="{F0DB8331-34FD-4F05-AA94-304DC607B978}" type="pres">
      <dgm:prSet presAssocID="{437C9E09-3879-453B-98B2-D401EB7C2795}" presName="imgShp" presStyleLbl="fgImgPlace1" presStyleIdx="1" presStyleCnt="3"/>
      <dgm:spPr/>
    </dgm:pt>
    <dgm:pt modelId="{B9F870E3-D6A1-4643-98EB-9BCC91E06160}" type="pres">
      <dgm:prSet presAssocID="{437C9E09-3879-453B-98B2-D401EB7C2795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916AFF5-7D00-425F-ABF7-B6ACB6317085}" type="pres">
      <dgm:prSet presAssocID="{6388F972-C318-4319-9EAA-CE8B491A3A56}" presName="spacing" presStyleCnt="0"/>
      <dgm:spPr/>
    </dgm:pt>
    <dgm:pt modelId="{0940D077-23E7-4A1E-8A1F-89DC4EAFF096}" type="pres">
      <dgm:prSet presAssocID="{EC1EC14D-EE65-4C96-8A0B-D886452486BB}" presName="composite" presStyleCnt="0"/>
      <dgm:spPr/>
    </dgm:pt>
    <dgm:pt modelId="{43DB095F-0CA6-483B-9203-CE635C9F64C5}" type="pres">
      <dgm:prSet presAssocID="{EC1EC14D-EE65-4C96-8A0B-D886452486BB}" presName="imgShp" presStyleLbl="fgImgPlace1" presStyleIdx="2" presStyleCnt="3"/>
      <dgm:spPr/>
    </dgm:pt>
    <dgm:pt modelId="{EE74670F-5956-456D-A0BC-660D97BE0615}" type="pres">
      <dgm:prSet presAssocID="{EC1EC14D-EE65-4C96-8A0B-D886452486BB}" presName="txShp" presStyleLbl="node1" presStyleIdx="2" presStyleCnt="3" custLinFactNeighborX="-1765" custLinFactNeighborY="-72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CDBF2AD2-5673-44D9-BA44-B82F1E6EC293}" type="presOf" srcId="{4459C9AD-21E2-4E41-880C-50381E7EF5A1}" destId="{629F2B17-CB52-4EF5-BC7C-654A6CF358FB}" srcOrd="0" destOrd="0" presId="urn:microsoft.com/office/officeart/2005/8/layout/vList3"/>
    <dgm:cxn modelId="{DBD34D48-F0B4-41FB-9EE1-A06B8B55B96F}" srcId="{4459C9AD-21E2-4E41-880C-50381E7EF5A1}" destId="{437C9E09-3879-453B-98B2-D401EB7C2795}" srcOrd="1" destOrd="0" parTransId="{DF46ABB4-D216-41A9-8765-1C53712E48DA}" sibTransId="{6388F972-C318-4319-9EAA-CE8B491A3A56}"/>
    <dgm:cxn modelId="{C677AB0F-85C1-48D7-BAC4-6DDF20C44F43}" type="presOf" srcId="{CA2039E9-7386-4624-9CAB-14BB65EFE90B}" destId="{5BB0B7FD-ACDA-4D86-AA60-A87553EEF03D}" srcOrd="0" destOrd="0" presId="urn:microsoft.com/office/officeart/2005/8/layout/vList3"/>
    <dgm:cxn modelId="{C5A7153F-E1FD-4FC9-9BF0-45488B3F785F}" srcId="{4459C9AD-21E2-4E41-880C-50381E7EF5A1}" destId="{EC1EC14D-EE65-4C96-8A0B-D886452486BB}" srcOrd="2" destOrd="0" parTransId="{D0177F7A-8CED-4279-AACD-0837F3263F14}" sibTransId="{149F91B2-0DA2-4804-B378-59B3EC177A2B}"/>
    <dgm:cxn modelId="{93FB63FD-BD0A-4FD9-A15A-958BBBA2337B}" type="presOf" srcId="{437C9E09-3879-453B-98B2-D401EB7C2795}" destId="{B9F870E3-D6A1-4643-98EB-9BCC91E06160}" srcOrd="0" destOrd="0" presId="urn:microsoft.com/office/officeart/2005/8/layout/vList3"/>
    <dgm:cxn modelId="{FF412470-8DF5-4EA3-AD82-DACB6E1FBD06}" type="presOf" srcId="{EC1EC14D-EE65-4C96-8A0B-D886452486BB}" destId="{EE74670F-5956-456D-A0BC-660D97BE0615}" srcOrd="0" destOrd="0" presId="urn:microsoft.com/office/officeart/2005/8/layout/vList3"/>
    <dgm:cxn modelId="{730BA785-D2BC-479F-B86F-6E346EFDA78F}" srcId="{4459C9AD-21E2-4E41-880C-50381E7EF5A1}" destId="{CA2039E9-7386-4624-9CAB-14BB65EFE90B}" srcOrd="0" destOrd="0" parTransId="{B17F9116-B6EF-4C01-B63F-224AD2315275}" sibTransId="{462E06FE-62A1-4825-85D4-399DFF1B4AD7}"/>
    <dgm:cxn modelId="{F765B0E5-61B7-4F42-A1AE-B78D380AC399}" type="presParOf" srcId="{629F2B17-CB52-4EF5-BC7C-654A6CF358FB}" destId="{4C743649-FE1A-4110-89EF-D27DB4FD96A5}" srcOrd="0" destOrd="0" presId="urn:microsoft.com/office/officeart/2005/8/layout/vList3"/>
    <dgm:cxn modelId="{760658B3-1AFF-48C3-9844-4EADA60A3D54}" type="presParOf" srcId="{4C743649-FE1A-4110-89EF-D27DB4FD96A5}" destId="{F204D5A4-86EC-48EE-BC63-9ED5DE8359F0}" srcOrd="0" destOrd="0" presId="urn:microsoft.com/office/officeart/2005/8/layout/vList3"/>
    <dgm:cxn modelId="{B36EE48D-4CE0-4095-8C45-83C45A6C3A2A}" type="presParOf" srcId="{4C743649-FE1A-4110-89EF-D27DB4FD96A5}" destId="{5BB0B7FD-ACDA-4D86-AA60-A87553EEF03D}" srcOrd="1" destOrd="0" presId="urn:microsoft.com/office/officeart/2005/8/layout/vList3"/>
    <dgm:cxn modelId="{B212B3C0-DA0F-444F-B03A-BF09D2DC887C}" type="presParOf" srcId="{629F2B17-CB52-4EF5-BC7C-654A6CF358FB}" destId="{3555708D-1151-4731-B282-3D020E9AAF29}" srcOrd="1" destOrd="0" presId="urn:microsoft.com/office/officeart/2005/8/layout/vList3"/>
    <dgm:cxn modelId="{E845B4FC-9AEC-431B-800D-D1D3E37EA034}" type="presParOf" srcId="{629F2B17-CB52-4EF5-BC7C-654A6CF358FB}" destId="{AE96304C-52CC-41A3-AAE1-7A23C1614A9F}" srcOrd="2" destOrd="0" presId="urn:microsoft.com/office/officeart/2005/8/layout/vList3"/>
    <dgm:cxn modelId="{FF2AD6E0-FB59-40AC-B62B-8A1EA94FE02B}" type="presParOf" srcId="{AE96304C-52CC-41A3-AAE1-7A23C1614A9F}" destId="{F0DB8331-34FD-4F05-AA94-304DC607B978}" srcOrd="0" destOrd="0" presId="urn:microsoft.com/office/officeart/2005/8/layout/vList3"/>
    <dgm:cxn modelId="{2913E11D-5A04-407B-979B-23C39708FA2F}" type="presParOf" srcId="{AE96304C-52CC-41A3-AAE1-7A23C1614A9F}" destId="{B9F870E3-D6A1-4643-98EB-9BCC91E06160}" srcOrd="1" destOrd="0" presId="urn:microsoft.com/office/officeart/2005/8/layout/vList3"/>
    <dgm:cxn modelId="{47A962CC-BD93-4CBD-8437-DD3B6848D95E}" type="presParOf" srcId="{629F2B17-CB52-4EF5-BC7C-654A6CF358FB}" destId="{2916AFF5-7D00-425F-ABF7-B6ACB6317085}" srcOrd="3" destOrd="0" presId="urn:microsoft.com/office/officeart/2005/8/layout/vList3"/>
    <dgm:cxn modelId="{9B98FFBF-4D70-47FB-9ABE-5B5C9C623D5D}" type="presParOf" srcId="{629F2B17-CB52-4EF5-BC7C-654A6CF358FB}" destId="{0940D077-23E7-4A1E-8A1F-89DC4EAFF096}" srcOrd="4" destOrd="0" presId="urn:microsoft.com/office/officeart/2005/8/layout/vList3"/>
    <dgm:cxn modelId="{1D18E2AF-9379-4930-A1AD-9F7CD0B7C7BC}" type="presParOf" srcId="{0940D077-23E7-4A1E-8A1F-89DC4EAFF096}" destId="{43DB095F-0CA6-483B-9203-CE635C9F64C5}" srcOrd="0" destOrd="0" presId="urn:microsoft.com/office/officeart/2005/8/layout/vList3"/>
    <dgm:cxn modelId="{99D17BB3-D254-4CF7-AFCC-CC87407A7B65}" type="presParOf" srcId="{0940D077-23E7-4A1E-8A1F-89DC4EAFF096}" destId="{EE74670F-5956-456D-A0BC-660D97BE061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04EED-C1EA-4330-8B41-93534E4B82A4}" type="datetimeFigureOut">
              <a:rPr lang="en-IN" smtClean="0"/>
              <a:t>15-05-2020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95F6C-624D-44CD-9D95-CEA35EDAB5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61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95F6C-624D-44CD-9D95-CEA35EDAB5E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868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science of scholarly writing consists of (a) selecting a topic worthy of scholarly research, (b) compliance with a scholarly manual (e.g., APA style); (c) a clear understanding of the mechanics of writing, i.e., proper grammar; and (d) basic adherence to the steps of the scientific method. The art of scholarly writing is more elusive to define but just as essential to a well-written article. The art of writing in a scholarly tone is based on (a) clarity, (b) brevity, (c) significance, (d) eloquence, (e) organization, and (f) overcoming writers’ block.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95F6C-624D-44CD-9D95-CEA35EDAB5E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4819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95F6C-624D-44CD-9D95-CEA35EDAB5E6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644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95F6C-624D-44CD-9D95-CEA35EDAB5E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773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/>
            <a:fld id="{F5191CD7-11B9-45C4-ACE3-29271C4D772E}" type="slidenum">
              <a:rPr lang="en-US" smtClean="0"/>
              <a:pPr eaLnBrk="1" hangingPunct="1"/>
              <a:t>18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06014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194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0732F-1C23-4562-864C-A545C97388EE}" type="datetimeFigureOut">
              <a:rPr lang="en-IN" smtClean="0"/>
              <a:t>15-05-2020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C1E4-B4A6-4ADF-B707-943D2314C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825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0732F-1C23-4562-864C-A545C97388EE}" type="datetimeFigureOut">
              <a:rPr lang="en-IN" smtClean="0"/>
              <a:t>15-05-2020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C1E4-B4A6-4ADF-B707-943D2314C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27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0732F-1C23-4562-864C-A545C97388EE}" type="datetimeFigureOut">
              <a:rPr lang="en-IN" smtClean="0"/>
              <a:t>15-05-2020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C1E4-B4A6-4ADF-B707-943D2314C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550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9FADC4-B706-495E-BB6F-43E5B45076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64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xmlns="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286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xmlns="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286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xmlns="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286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756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285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40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573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254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94631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28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0732F-1C23-4562-864C-A545C97388EE}" type="datetimeFigureOut">
              <a:rPr lang="en-IN" smtClean="0"/>
              <a:t>15-05-2020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C1E4-B4A6-4ADF-B707-943D2314C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1865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617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xmlns="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8877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7498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986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xmlns="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/>
            <a:endParaRPr lang="ko-KR" altLang="en-US" sz="2700" dirty="0">
              <a:solidFill>
                <a:prstClr val="black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xmlns="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/>
            <a:endParaRPr lang="ko-KR" altLang="en-US" sz="2700" dirty="0">
              <a:solidFill>
                <a:prstClr val="black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xmlns="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xmlns="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/>
            <a:endParaRPr lang="ko-KR" altLang="en-US" sz="2700" dirty="0">
              <a:solidFill>
                <a:prstClr val="black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xmlns="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2736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xmlns="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474028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xmlns="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909446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/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/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xmlns="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/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/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xmlns="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xmlns="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/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xmlns="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102445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xmlns="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xmlns="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xmlns="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xmlns="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xmlns="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xmlns="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08765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81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0732F-1C23-4562-864C-A545C97388EE}" type="datetimeFigureOut">
              <a:rPr lang="en-IN" smtClean="0"/>
              <a:t>15-05-2020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C1E4-B4A6-4ADF-B707-943D2314C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8856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0704057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135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/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/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defTabSz="914286"/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/>
            <a:r>
              <a:rPr lang="en-US" altLang="ko-KR" sz="14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/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defTabSz="914286"/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250725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xmlns="" id="{35068011-3E24-404B-997C-ABD66374BC7E}"/>
              </a:ext>
            </a:extLst>
          </p:cNvPr>
          <p:cNvSpPr/>
          <p:nvPr userDrawn="1"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xmlns="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xmlns="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xmlns="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xmlns="" id="{F49343B5-4DD0-4DD6-A724-99AEB3EDFC59}"/>
              </a:ext>
            </a:extLst>
          </p:cNvPr>
          <p:cNvSpPr/>
          <p:nvPr userDrawn="1"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xmlns="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/>
            <a:endParaRPr lang="ko-KR" altLang="en-US" sz="2700">
              <a:solidFill>
                <a:prstClr val="black"/>
              </a:solidFill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xmlns="" id="{C3C36A55-5CA9-4DE6-9CF6-5BCA648BB917}"/>
              </a:ext>
            </a:extLst>
          </p:cNvPr>
          <p:cNvGrpSpPr/>
          <p:nvPr userDrawn="1"/>
        </p:nvGrpSpPr>
        <p:grpSpPr>
          <a:xfrm rot="20722853">
            <a:off x="1182415" y="1329448"/>
            <a:ext cx="1957012" cy="3534846"/>
            <a:chOff x="445712" y="1449040"/>
            <a:chExt cx="2113018" cy="3924176"/>
          </a:xfrm>
        </p:grpSpPr>
        <p:sp>
          <p:nvSpPr>
            <p:cNvPr id="22" name="Rounded Rectangle 17">
              <a:extLst>
                <a:ext uri="{FF2B5EF4-FFF2-40B4-BE49-F238E27FC236}">
                  <a16:creationId xmlns:a16="http://schemas.microsoft.com/office/drawing/2014/main" xmlns="" id="{E1E721D1-1CB8-4236-BB6B-28EEE4CFD708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xmlns="" id="{6A5115FB-497D-4B6A-98E3-9881A4521F6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xmlns="" id="{AFC36484-4A34-49A7-8E44-698758E5D86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xmlns="" id="{E2DA39FA-6830-4BE3-94A6-ED9AE21647B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Rounded Rectangle 23">
                <a:extLst>
                  <a:ext uri="{FF2B5EF4-FFF2-40B4-BE49-F238E27FC236}">
                    <a16:creationId xmlns:a16="http://schemas.microsoft.com/office/drawing/2014/main" xmlns="" id="{DAA36B1E-0B62-4DE0-83A5-12E8EBB4F86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70587" y="1627803"/>
            <a:ext cx="1786145" cy="2900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4171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4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xmlns="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xmlns="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xmlns="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xmlns="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xmlns="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xmlns="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5636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xmlns="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xmlns="" id="{E40DE932-B7CD-464B-8A20-00D52C20CEA6}"/>
              </a:ext>
            </a:extLst>
          </p:cNvPr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xmlns="" id="{4E0CCDF4-B2DB-4303-A349-E9F1DA4FAE9C}"/>
              </a:ext>
            </a:extLst>
          </p:cNvPr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xmlns="" id="{5A3EF16B-DD29-4095-B5C1-0F776241975B}"/>
              </a:ext>
            </a:extLst>
          </p:cNvPr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xmlns="" id="{7F9558F2-7ACD-4375-B186-B51417F5BE92}"/>
              </a:ext>
            </a:extLst>
          </p:cNvPr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xmlns="" id="{38C2B4F7-F855-4EF8-83BC-135C37133C66}"/>
              </a:ext>
            </a:extLst>
          </p:cNvPr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9669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xmlns="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3523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xmlns="" id="{43510F96-4E4D-4F6A-818D-E299E831CC01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xmlns="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xmlns="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69399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6" name="Group 18"/>
          <p:cNvGrpSpPr>
            <a:grpSpLocks/>
          </p:cNvGrpSpPr>
          <p:nvPr/>
        </p:nvGrpSpPr>
        <p:grpSpPr bwMode="auto">
          <a:xfrm>
            <a:off x="-23284" y="-20638"/>
            <a:ext cx="12213168" cy="6878638"/>
            <a:chOff x="-11" y="-13"/>
            <a:chExt cx="5770" cy="4333"/>
          </a:xfrm>
        </p:grpSpPr>
        <p:sp>
          <p:nvSpPr>
            <p:cNvPr id="2050" name="Rectangle 2"/>
            <p:cNvSpPr>
              <a:spLocks noChangeArrowheads="1"/>
            </p:cNvSpPr>
            <p:nvPr/>
          </p:nvSpPr>
          <p:spPr bwMode="hidden">
            <a:xfrm>
              <a:off x="1008" y="0"/>
              <a:ext cx="4751" cy="4319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2051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912" cy="398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2052" name="Freeform 4"/>
            <p:cNvSpPr>
              <a:spLocks/>
            </p:cNvSpPr>
            <p:nvPr/>
          </p:nvSpPr>
          <p:spPr bwMode="grayWhite">
            <a:xfrm>
              <a:off x="77" y="83"/>
              <a:ext cx="447" cy="520"/>
            </a:xfrm>
            <a:custGeom>
              <a:avLst/>
              <a:gdLst>
                <a:gd name="T0" fmla="*/ 254 w 447"/>
                <a:gd name="T1" fmla="*/ 495 h 520"/>
                <a:gd name="T2" fmla="*/ 245 w 447"/>
                <a:gd name="T3" fmla="*/ 454 h 520"/>
                <a:gd name="T4" fmla="*/ 230 w 447"/>
                <a:gd name="T5" fmla="*/ 417 h 520"/>
                <a:gd name="T6" fmla="*/ 193 w 447"/>
                <a:gd name="T7" fmla="*/ 402 h 520"/>
                <a:gd name="T8" fmla="*/ 150 w 447"/>
                <a:gd name="T9" fmla="*/ 412 h 520"/>
                <a:gd name="T10" fmla="*/ 112 w 447"/>
                <a:gd name="T11" fmla="*/ 417 h 520"/>
                <a:gd name="T12" fmla="*/ 93 w 447"/>
                <a:gd name="T13" fmla="*/ 399 h 520"/>
                <a:gd name="T14" fmla="*/ 81 w 447"/>
                <a:gd name="T15" fmla="*/ 370 h 520"/>
                <a:gd name="T16" fmla="*/ 75 w 447"/>
                <a:gd name="T17" fmla="*/ 339 h 520"/>
                <a:gd name="T18" fmla="*/ 76 w 447"/>
                <a:gd name="T19" fmla="*/ 309 h 520"/>
                <a:gd name="T20" fmla="*/ 106 w 447"/>
                <a:gd name="T21" fmla="*/ 300 h 520"/>
                <a:gd name="T22" fmla="*/ 146 w 447"/>
                <a:gd name="T23" fmla="*/ 307 h 520"/>
                <a:gd name="T24" fmla="*/ 175 w 447"/>
                <a:gd name="T25" fmla="*/ 294 h 520"/>
                <a:gd name="T26" fmla="*/ 186 w 447"/>
                <a:gd name="T27" fmla="*/ 273 h 520"/>
                <a:gd name="T28" fmla="*/ 189 w 447"/>
                <a:gd name="T29" fmla="*/ 246 h 520"/>
                <a:gd name="T30" fmla="*/ 188 w 447"/>
                <a:gd name="T31" fmla="*/ 219 h 520"/>
                <a:gd name="T32" fmla="*/ 178 w 447"/>
                <a:gd name="T33" fmla="*/ 191 h 520"/>
                <a:gd name="T34" fmla="*/ 153 w 447"/>
                <a:gd name="T35" fmla="*/ 171 h 520"/>
                <a:gd name="T36" fmla="*/ 123 w 447"/>
                <a:gd name="T37" fmla="*/ 172 h 520"/>
                <a:gd name="T38" fmla="*/ 93 w 447"/>
                <a:gd name="T39" fmla="*/ 185 h 520"/>
                <a:gd name="T40" fmla="*/ 64 w 447"/>
                <a:gd name="T41" fmla="*/ 194 h 520"/>
                <a:gd name="T42" fmla="*/ 34 w 447"/>
                <a:gd name="T43" fmla="*/ 185 h 520"/>
                <a:gd name="T44" fmla="*/ 19 w 447"/>
                <a:gd name="T45" fmla="*/ 166 h 520"/>
                <a:gd name="T46" fmla="*/ 9 w 447"/>
                <a:gd name="T47" fmla="*/ 146 h 520"/>
                <a:gd name="T48" fmla="*/ 2 w 447"/>
                <a:gd name="T49" fmla="*/ 122 h 520"/>
                <a:gd name="T50" fmla="*/ 0 w 447"/>
                <a:gd name="T51" fmla="*/ 98 h 520"/>
                <a:gd name="T52" fmla="*/ 387 w 447"/>
                <a:gd name="T53" fmla="*/ 12 h 520"/>
                <a:gd name="T54" fmla="*/ 399 w 447"/>
                <a:gd name="T55" fmla="*/ 41 h 520"/>
                <a:gd name="T56" fmla="*/ 406 w 447"/>
                <a:gd name="T57" fmla="*/ 74 h 520"/>
                <a:gd name="T58" fmla="*/ 411 w 447"/>
                <a:gd name="T59" fmla="*/ 107 h 520"/>
                <a:gd name="T60" fmla="*/ 396 w 447"/>
                <a:gd name="T61" fmla="*/ 141 h 520"/>
                <a:gd name="T62" fmla="*/ 375 w 447"/>
                <a:gd name="T63" fmla="*/ 144 h 520"/>
                <a:gd name="T64" fmla="*/ 354 w 447"/>
                <a:gd name="T65" fmla="*/ 141 h 520"/>
                <a:gd name="T66" fmla="*/ 332 w 447"/>
                <a:gd name="T67" fmla="*/ 137 h 520"/>
                <a:gd name="T68" fmla="*/ 307 w 447"/>
                <a:gd name="T69" fmla="*/ 141 h 520"/>
                <a:gd name="T70" fmla="*/ 286 w 447"/>
                <a:gd name="T71" fmla="*/ 166 h 520"/>
                <a:gd name="T72" fmla="*/ 285 w 447"/>
                <a:gd name="T73" fmla="*/ 199 h 520"/>
                <a:gd name="T74" fmla="*/ 289 w 447"/>
                <a:gd name="T75" fmla="*/ 222 h 520"/>
                <a:gd name="T76" fmla="*/ 295 w 447"/>
                <a:gd name="T77" fmla="*/ 247 h 520"/>
                <a:gd name="T78" fmla="*/ 308 w 447"/>
                <a:gd name="T79" fmla="*/ 268 h 520"/>
                <a:gd name="T80" fmla="*/ 332 w 447"/>
                <a:gd name="T81" fmla="*/ 282 h 520"/>
                <a:gd name="T82" fmla="*/ 357 w 447"/>
                <a:gd name="T83" fmla="*/ 282 h 520"/>
                <a:gd name="T84" fmla="*/ 379 w 447"/>
                <a:gd name="T85" fmla="*/ 272 h 520"/>
                <a:gd name="T86" fmla="*/ 402 w 447"/>
                <a:gd name="T87" fmla="*/ 262 h 520"/>
                <a:gd name="T88" fmla="*/ 426 w 447"/>
                <a:gd name="T89" fmla="*/ 265 h 520"/>
                <a:gd name="T90" fmla="*/ 436 w 447"/>
                <a:gd name="T91" fmla="*/ 287 h 520"/>
                <a:gd name="T92" fmla="*/ 442 w 447"/>
                <a:gd name="T93" fmla="*/ 312 h 520"/>
                <a:gd name="T94" fmla="*/ 444 w 447"/>
                <a:gd name="T95" fmla="*/ 338 h 520"/>
                <a:gd name="T96" fmla="*/ 436 w 447"/>
                <a:gd name="T97" fmla="*/ 358 h 520"/>
                <a:gd name="T98" fmla="*/ 397 w 447"/>
                <a:gd name="T99" fmla="*/ 366 h 520"/>
                <a:gd name="T100" fmla="*/ 363 w 447"/>
                <a:gd name="T101" fmla="*/ 380 h 520"/>
                <a:gd name="T102" fmla="*/ 347 w 447"/>
                <a:gd name="T103" fmla="*/ 406 h 520"/>
                <a:gd name="T104" fmla="*/ 353 w 447"/>
                <a:gd name="T105" fmla="*/ 437 h 520"/>
                <a:gd name="T106" fmla="*/ 372 w 447"/>
                <a:gd name="T107" fmla="*/ 464 h 520"/>
                <a:gd name="T108" fmla="*/ 369 w 447"/>
                <a:gd name="T109" fmla="*/ 492 h 520"/>
                <a:gd name="T110" fmla="*/ 347 w 447"/>
                <a:gd name="T111" fmla="*/ 503 h 520"/>
                <a:gd name="T112" fmla="*/ 323 w 447"/>
                <a:gd name="T113" fmla="*/ 511 h 520"/>
                <a:gd name="T114" fmla="*/ 298 w 447"/>
                <a:gd name="T115" fmla="*/ 516 h 520"/>
                <a:gd name="T116" fmla="*/ 272 w 447"/>
                <a:gd name="T117" fmla="*/ 519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7" h="520">
                  <a:moveTo>
                    <a:pt x="272" y="519"/>
                  </a:moveTo>
                  <a:lnTo>
                    <a:pt x="265" y="512"/>
                  </a:lnTo>
                  <a:lnTo>
                    <a:pt x="259" y="505"/>
                  </a:lnTo>
                  <a:lnTo>
                    <a:pt x="254" y="495"/>
                  </a:lnTo>
                  <a:lnTo>
                    <a:pt x="252" y="486"/>
                  </a:lnTo>
                  <a:lnTo>
                    <a:pt x="248" y="475"/>
                  </a:lnTo>
                  <a:lnTo>
                    <a:pt x="246" y="465"/>
                  </a:lnTo>
                  <a:lnTo>
                    <a:pt x="245" y="454"/>
                  </a:lnTo>
                  <a:lnTo>
                    <a:pt x="242" y="444"/>
                  </a:lnTo>
                  <a:lnTo>
                    <a:pt x="239" y="434"/>
                  </a:lnTo>
                  <a:lnTo>
                    <a:pt x="235" y="425"/>
                  </a:lnTo>
                  <a:lnTo>
                    <a:pt x="230" y="417"/>
                  </a:lnTo>
                  <a:lnTo>
                    <a:pt x="223" y="411"/>
                  </a:lnTo>
                  <a:lnTo>
                    <a:pt x="215" y="406"/>
                  </a:lnTo>
                  <a:lnTo>
                    <a:pt x="205" y="403"/>
                  </a:lnTo>
                  <a:lnTo>
                    <a:pt x="193" y="402"/>
                  </a:lnTo>
                  <a:lnTo>
                    <a:pt x="177" y="403"/>
                  </a:lnTo>
                  <a:lnTo>
                    <a:pt x="168" y="407"/>
                  </a:lnTo>
                  <a:lnTo>
                    <a:pt x="159" y="410"/>
                  </a:lnTo>
                  <a:lnTo>
                    <a:pt x="150" y="412"/>
                  </a:lnTo>
                  <a:lnTo>
                    <a:pt x="140" y="415"/>
                  </a:lnTo>
                  <a:lnTo>
                    <a:pt x="131" y="416"/>
                  </a:lnTo>
                  <a:lnTo>
                    <a:pt x="122" y="417"/>
                  </a:lnTo>
                  <a:lnTo>
                    <a:pt x="112" y="417"/>
                  </a:lnTo>
                  <a:lnTo>
                    <a:pt x="102" y="417"/>
                  </a:lnTo>
                  <a:lnTo>
                    <a:pt x="99" y="412"/>
                  </a:lnTo>
                  <a:lnTo>
                    <a:pt x="96" y="406"/>
                  </a:lnTo>
                  <a:lnTo>
                    <a:pt x="93" y="399"/>
                  </a:lnTo>
                  <a:lnTo>
                    <a:pt x="90" y="393"/>
                  </a:lnTo>
                  <a:lnTo>
                    <a:pt x="87" y="385"/>
                  </a:lnTo>
                  <a:lnTo>
                    <a:pt x="84" y="378"/>
                  </a:lnTo>
                  <a:lnTo>
                    <a:pt x="81" y="370"/>
                  </a:lnTo>
                  <a:lnTo>
                    <a:pt x="79" y="362"/>
                  </a:lnTo>
                  <a:lnTo>
                    <a:pt x="78" y="355"/>
                  </a:lnTo>
                  <a:lnTo>
                    <a:pt x="76" y="347"/>
                  </a:lnTo>
                  <a:lnTo>
                    <a:pt x="75" y="339"/>
                  </a:lnTo>
                  <a:lnTo>
                    <a:pt x="74" y="332"/>
                  </a:lnTo>
                  <a:lnTo>
                    <a:pt x="74" y="324"/>
                  </a:lnTo>
                  <a:lnTo>
                    <a:pt x="75" y="316"/>
                  </a:lnTo>
                  <a:lnTo>
                    <a:pt x="76" y="309"/>
                  </a:lnTo>
                  <a:lnTo>
                    <a:pt x="78" y="302"/>
                  </a:lnTo>
                  <a:lnTo>
                    <a:pt x="87" y="299"/>
                  </a:lnTo>
                  <a:lnTo>
                    <a:pt x="97" y="298"/>
                  </a:lnTo>
                  <a:lnTo>
                    <a:pt x="106" y="300"/>
                  </a:lnTo>
                  <a:lnTo>
                    <a:pt x="116" y="302"/>
                  </a:lnTo>
                  <a:lnTo>
                    <a:pt x="126" y="305"/>
                  </a:lnTo>
                  <a:lnTo>
                    <a:pt x="136" y="306"/>
                  </a:lnTo>
                  <a:lnTo>
                    <a:pt x="146" y="307"/>
                  </a:lnTo>
                  <a:lnTo>
                    <a:pt x="157" y="305"/>
                  </a:lnTo>
                  <a:lnTo>
                    <a:pt x="165" y="302"/>
                  </a:lnTo>
                  <a:lnTo>
                    <a:pt x="170" y="298"/>
                  </a:lnTo>
                  <a:lnTo>
                    <a:pt x="175" y="294"/>
                  </a:lnTo>
                  <a:lnTo>
                    <a:pt x="179" y="290"/>
                  </a:lnTo>
                  <a:lnTo>
                    <a:pt x="182" y="284"/>
                  </a:lnTo>
                  <a:lnTo>
                    <a:pt x="185" y="278"/>
                  </a:lnTo>
                  <a:lnTo>
                    <a:pt x="186" y="273"/>
                  </a:lnTo>
                  <a:lnTo>
                    <a:pt x="187" y="266"/>
                  </a:lnTo>
                  <a:lnTo>
                    <a:pt x="188" y="259"/>
                  </a:lnTo>
                  <a:lnTo>
                    <a:pt x="189" y="253"/>
                  </a:lnTo>
                  <a:lnTo>
                    <a:pt x="189" y="246"/>
                  </a:lnTo>
                  <a:lnTo>
                    <a:pt x="189" y="239"/>
                  </a:lnTo>
                  <a:lnTo>
                    <a:pt x="189" y="232"/>
                  </a:lnTo>
                  <a:lnTo>
                    <a:pt x="189" y="226"/>
                  </a:lnTo>
                  <a:lnTo>
                    <a:pt x="188" y="219"/>
                  </a:lnTo>
                  <a:lnTo>
                    <a:pt x="188" y="213"/>
                  </a:lnTo>
                  <a:lnTo>
                    <a:pt x="186" y="204"/>
                  </a:lnTo>
                  <a:lnTo>
                    <a:pt x="182" y="198"/>
                  </a:lnTo>
                  <a:lnTo>
                    <a:pt x="178" y="191"/>
                  </a:lnTo>
                  <a:lnTo>
                    <a:pt x="173" y="185"/>
                  </a:lnTo>
                  <a:lnTo>
                    <a:pt x="167" y="180"/>
                  </a:lnTo>
                  <a:lnTo>
                    <a:pt x="161" y="176"/>
                  </a:lnTo>
                  <a:lnTo>
                    <a:pt x="153" y="171"/>
                  </a:lnTo>
                  <a:lnTo>
                    <a:pt x="146" y="167"/>
                  </a:lnTo>
                  <a:lnTo>
                    <a:pt x="138" y="167"/>
                  </a:lnTo>
                  <a:lnTo>
                    <a:pt x="130" y="170"/>
                  </a:lnTo>
                  <a:lnTo>
                    <a:pt x="123" y="172"/>
                  </a:lnTo>
                  <a:lnTo>
                    <a:pt x="116" y="175"/>
                  </a:lnTo>
                  <a:lnTo>
                    <a:pt x="108" y="178"/>
                  </a:lnTo>
                  <a:lnTo>
                    <a:pt x="100" y="182"/>
                  </a:lnTo>
                  <a:lnTo>
                    <a:pt x="93" y="185"/>
                  </a:lnTo>
                  <a:lnTo>
                    <a:pt x="86" y="189"/>
                  </a:lnTo>
                  <a:lnTo>
                    <a:pt x="79" y="191"/>
                  </a:lnTo>
                  <a:lnTo>
                    <a:pt x="71" y="194"/>
                  </a:lnTo>
                  <a:lnTo>
                    <a:pt x="64" y="194"/>
                  </a:lnTo>
                  <a:lnTo>
                    <a:pt x="56" y="194"/>
                  </a:lnTo>
                  <a:lnTo>
                    <a:pt x="48" y="193"/>
                  </a:lnTo>
                  <a:lnTo>
                    <a:pt x="41" y="190"/>
                  </a:lnTo>
                  <a:lnTo>
                    <a:pt x="34" y="185"/>
                  </a:lnTo>
                  <a:lnTo>
                    <a:pt x="26" y="179"/>
                  </a:lnTo>
                  <a:lnTo>
                    <a:pt x="24" y="175"/>
                  </a:lnTo>
                  <a:lnTo>
                    <a:pt x="21" y="171"/>
                  </a:lnTo>
                  <a:lnTo>
                    <a:pt x="19" y="166"/>
                  </a:lnTo>
                  <a:lnTo>
                    <a:pt x="15" y="162"/>
                  </a:lnTo>
                  <a:lnTo>
                    <a:pt x="13" y="157"/>
                  </a:lnTo>
                  <a:lnTo>
                    <a:pt x="11" y="151"/>
                  </a:lnTo>
                  <a:lnTo>
                    <a:pt x="9" y="146"/>
                  </a:lnTo>
                  <a:lnTo>
                    <a:pt x="7" y="139"/>
                  </a:lnTo>
                  <a:lnTo>
                    <a:pt x="6" y="134"/>
                  </a:lnTo>
                  <a:lnTo>
                    <a:pt x="4" y="129"/>
                  </a:lnTo>
                  <a:lnTo>
                    <a:pt x="2" y="122"/>
                  </a:lnTo>
                  <a:lnTo>
                    <a:pt x="1" y="116"/>
                  </a:lnTo>
                  <a:lnTo>
                    <a:pt x="0" y="111"/>
                  </a:lnTo>
                  <a:lnTo>
                    <a:pt x="0" y="104"/>
                  </a:lnTo>
                  <a:lnTo>
                    <a:pt x="0" y="98"/>
                  </a:lnTo>
                  <a:lnTo>
                    <a:pt x="0" y="92"/>
                  </a:lnTo>
                  <a:lnTo>
                    <a:pt x="378" y="0"/>
                  </a:lnTo>
                  <a:lnTo>
                    <a:pt x="383" y="5"/>
                  </a:lnTo>
                  <a:lnTo>
                    <a:pt x="387" y="12"/>
                  </a:lnTo>
                  <a:lnTo>
                    <a:pt x="391" y="18"/>
                  </a:lnTo>
                  <a:lnTo>
                    <a:pt x="394" y="26"/>
                  </a:lnTo>
                  <a:lnTo>
                    <a:pt x="397" y="33"/>
                  </a:lnTo>
                  <a:lnTo>
                    <a:pt x="399" y="41"/>
                  </a:lnTo>
                  <a:lnTo>
                    <a:pt x="401" y="49"/>
                  </a:lnTo>
                  <a:lnTo>
                    <a:pt x="403" y="57"/>
                  </a:lnTo>
                  <a:lnTo>
                    <a:pt x="405" y="65"/>
                  </a:lnTo>
                  <a:lnTo>
                    <a:pt x="406" y="74"/>
                  </a:lnTo>
                  <a:lnTo>
                    <a:pt x="407" y="82"/>
                  </a:lnTo>
                  <a:lnTo>
                    <a:pt x="408" y="91"/>
                  </a:lnTo>
                  <a:lnTo>
                    <a:pt x="410" y="99"/>
                  </a:lnTo>
                  <a:lnTo>
                    <a:pt x="411" y="107"/>
                  </a:lnTo>
                  <a:lnTo>
                    <a:pt x="412" y="115"/>
                  </a:lnTo>
                  <a:lnTo>
                    <a:pt x="413" y="123"/>
                  </a:lnTo>
                  <a:lnTo>
                    <a:pt x="401" y="138"/>
                  </a:lnTo>
                  <a:lnTo>
                    <a:pt x="396" y="141"/>
                  </a:lnTo>
                  <a:lnTo>
                    <a:pt x="391" y="143"/>
                  </a:lnTo>
                  <a:lnTo>
                    <a:pt x="386" y="144"/>
                  </a:lnTo>
                  <a:lnTo>
                    <a:pt x="380" y="144"/>
                  </a:lnTo>
                  <a:lnTo>
                    <a:pt x="375" y="144"/>
                  </a:lnTo>
                  <a:lnTo>
                    <a:pt x="370" y="144"/>
                  </a:lnTo>
                  <a:lnTo>
                    <a:pt x="365" y="143"/>
                  </a:lnTo>
                  <a:lnTo>
                    <a:pt x="359" y="142"/>
                  </a:lnTo>
                  <a:lnTo>
                    <a:pt x="354" y="141"/>
                  </a:lnTo>
                  <a:lnTo>
                    <a:pt x="348" y="139"/>
                  </a:lnTo>
                  <a:lnTo>
                    <a:pt x="343" y="139"/>
                  </a:lnTo>
                  <a:lnTo>
                    <a:pt x="338" y="138"/>
                  </a:lnTo>
                  <a:lnTo>
                    <a:pt x="332" y="137"/>
                  </a:lnTo>
                  <a:lnTo>
                    <a:pt x="326" y="136"/>
                  </a:lnTo>
                  <a:lnTo>
                    <a:pt x="320" y="137"/>
                  </a:lnTo>
                  <a:lnTo>
                    <a:pt x="314" y="138"/>
                  </a:lnTo>
                  <a:lnTo>
                    <a:pt x="307" y="141"/>
                  </a:lnTo>
                  <a:lnTo>
                    <a:pt x="301" y="146"/>
                  </a:lnTo>
                  <a:lnTo>
                    <a:pt x="295" y="152"/>
                  </a:lnTo>
                  <a:lnTo>
                    <a:pt x="290" y="159"/>
                  </a:lnTo>
                  <a:lnTo>
                    <a:pt x="286" y="166"/>
                  </a:lnTo>
                  <a:lnTo>
                    <a:pt x="284" y="175"/>
                  </a:lnTo>
                  <a:lnTo>
                    <a:pt x="282" y="184"/>
                  </a:lnTo>
                  <a:lnTo>
                    <a:pt x="283" y="194"/>
                  </a:lnTo>
                  <a:lnTo>
                    <a:pt x="285" y="199"/>
                  </a:lnTo>
                  <a:lnTo>
                    <a:pt x="286" y="204"/>
                  </a:lnTo>
                  <a:lnTo>
                    <a:pt x="286" y="210"/>
                  </a:lnTo>
                  <a:lnTo>
                    <a:pt x="287" y="217"/>
                  </a:lnTo>
                  <a:lnTo>
                    <a:pt x="289" y="222"/>
                  </a:lnTo>
                  <a:lnTo>
                    <a:pt x="290" y="229"/>
                  </a:lnTo>
                  <a:lnTo>
                    <a:pt x="292" y="235"/>
                  </a:lnTo>
                  <a:lnTo>
                    <a:pt x="293" y="241"/>
                  </a:lnTo>
                  <a:lnTo>
                    <a:pt x="295" y="247"/>
                  </a:lnTo>
                  <a:lnTo>
                    <a:pt x="298" y="253"/>
                  </a:lnTo>
                  <a:lnTo>
                    <a:pt x="300" y="259"/>
                  </a:lnTo>
                  <a:lnTo>
                    <a:pt x="304" y="264"/>
                  </a:lnTo>
                  <a:lnTo>
                    <a:pt x="308" y="268"/>
                  </a:lnTo>
                  <a:lnTo>
                    <a:pt x="313" y="273"/>
                  </a:lnTo>
                  <a:lnTo>
                    <a:pt x="319" y="276"/>
                  </a:lnTo>
                  <a:lnTo>
                    <a:pt x="326" y="279"/>
                  </a:lnTo>
                  <a:lnTo>
                    <a:pt x="332" y="282"/>
                  </a:lnTo>
                  <a:lnTo>
                    <a:pt x="339" y="284"/>
                  </a:lnTo>
                  <a:lnTo>
                    <a:pt x="345" y="284"/>
                  </a:lnTo>
                  <a:lnTo>
                    <a:pt x="351" y="284"/>
                  </a:lnTo>
                  <a:lnTo>
                    <a:pt x="357" y="282"/>
                  </a:lnTo>
                  <a:lnTo>
                    <a:pt x="362" y="280"/>
                  </a:lnTo>
                  <a:lnTo>
                    <a:pt x="367" y="278"/>
                  </a:lnTo>
                  <a:lnTo>
                    <a:pt x="373" y="274"/>
                  </a:lnTo>
                  <a:lnTo>
                    <a:pt x="379" y="272"/>
                  </a:lnTo>
                  <a:lnTo>
                    <a:pt x="385" y="268"/>
                  </a:lnTo>
                  <a:lnTo>
                    <a:pt x="390" y="266"/>
                  </a:lnTo>
                  <a:lnTo>
                    <a:pt x="396" y="264"/>
                  </a:lnTo>
                  <a:lnTo>
                    <a:pt x="402" y="262"/>
                  </a:lnTo>
                  <a:lnTo>
                    <a:pt x="407" y="260"/>
                  </a:lnTo>
                  <a:lnTo>
                    <a:pt x="414" y="260"/>
                  </a:lnTo>
                  <a:lnTo>
                    <a:pt x="420" y="261"/>
                  </a:lnTo>
                  <a:lnTo>
                    <a:pt x="426" y="265"/>
                  </a:lnTo>
                  <a:lnTo>
                    <a:pt x="429" y="270"/>
                  </a:lnTo>
                  <a:lnTo>
                    <a:pt x="432" y="275"/>
                  </a:lnTo>
                  <a:lnTo>
                    <a:pt x="434" y="281"/>
                  </a:lnTo>
                  <a:lnTo>
                    <a:pt x="436" y="287"/>
                  </a:lnTo>
                  <a:lnTo>
                    <a:pt x="439" y="292"/>
                  </a:lnTo>
                  <a:lnTo>
                    <a:pt x="439" y="299"/>
                  </a:lnTo>
                  <a:lnTo>
                    <a:pt x="440" y="305"/>
                  </a:lnTo>
                  <a:lnTo>
                    <a:pt x="442" y="312"/>
                  </a:lnTo>
                  <a:lnTo>
                    <a:pt x="442" y="319"/>
                  </a:lnTo>
                  <a:lnTo>
                    <a:pt x="443" y="325"/>
                  </a:lnTo>
                  <a:lnTo>
                    <a:pt x="443" y="332"/>
                  </a:lnTo>
                  <a:lnTo>
                    <a:pt x="444" y="338"/>
                  </a:lnTo>
                  <a:lnTo>
                    <a:pt x="445" y="345"/>
                  </a:lnTo>
                  <a:lnTo>
                    <a:pt x="445" y="352"/>
                  </a:lnTo>
                  <a:lnTo>
                    <a:pt x="446" y="358"/>
                  </a:lnTo>
                  <a:lnTo>
                    <a:pt x="436" y="358"/>
                  </a:lnTo>
                  <a:lnTo>
                    <a:pt x="426" y="359"/>
                  </a:lnTo>
                  <a:lnTo>
                    <a:pt x="417" y="361"/>
                  </a:lnTo>
                  <a:lnTo>
                    <a:pt x="406" y="363"/>
                  </a:lnTo>
                  <a:lnTo>
                    <a:pt x="397" y="366"/>
                  </a:lnTo>
                  <a:lnTo>
                    <a:pt x="386" y="369"/>
                  </a:lnTo>
                  <a:lnTo>
                    <a:pt x="377" y="372"/>
                  </a:lnTo>
                  <a:lnTo>
                    <a:pt x="366" y="377"/>
                  </a:lnTo>
                  <a:lnTo>
                    <a:pt x="363" y="380"/>
                  </a:lnTo>
                  <a:lnTo>
                    <a:pt x="359" y="385"/>
                  </a:lnTo>
                  <a:lnTo>
                    <a:pt x="354" y="391"/>
                  </a:lnTo>
                  <a:lnTo>
                    <a:pt x="351" y="398"/>
                  </a:lnTo>
                  <a:lnTo>
                    <a:pt x="347" y="406"/>
                  </a:lnTo>
                  <a:lnTo>
                    <a:pt x="346" y="414"/>
                  </a:lnTo>
                  <a:lnTo>
                    <a:pt x="347" y="421"/>
                  </a:lnTo>
                  <a:lnTo>
                    <a:pt x="350" y="429"/>
                  </a:lnTo>
                  <a:lnTo>
                    <a:pt x="353" y="437"/>
                  </a:lnTo>
                  <a:lnTo>
                    <a:pt x="358" y="444"/>
                  </a:lnTo>
                  <a:lnTo>
                    <a:pt x="363" y="450"/>
                  </a:lnTo>
                  <a:lnTo>
                    <a:pt x="368" y="458"/>
                  </a:lnTo>
                  <a:lnTo>
                    <a:pt x="372" y="464"/>
                  </a:lnTo>
                  <a:lnTo>
                    <a:pt x="374" y="472"/>
                  </a:lnTo>
                  <a:lnTo>
                    <a:pt x="375" y="480"/>
                  </a:lnTo>
                  <a:lnTo>
                    <a:pt x="373" y="489"/>
                  </a:lnTo>
                  <a:lnTo>
                    <a:pt x="369" y="492"/>
                  </a:lnTo>
                  <a:lnTo>
                    <a:pt x="364" y="495"/>
                  </a:lnTo>
                  <a:lnTo>
                    <a:pt x="359" y="498"/>
                  </a:lnTo>
                  <a:lnTo>
                    <a:pt x="353" y="500"/>
                  </a:lnTo>
                  <a:lnTo>
                    <a:pt x="347" y="503"/>
                  </a:lnTo>
                  <a:lnTo>
                    <a:pt x="341" y="505"/>
                  </a:lnTo>
                  <a:lnTo>
                    <a:pt x="336" y="508"/>
                  </a:lnTo>
                  <a:lnTo>
                    <a:pt x="330" y="509"/>
                  </a:lnTo>
                  <a:lnTo>
                    <a:pt x="323" y="511"/>
                  </a:lnTo>
                  <a:lnTo>
                    <a:pt x="317" y="512"/>
                  </a:lnTo>
                  <a:lnTo>
                    <a:pt x="311" y="514"/>
                  </a:lnTo>
                  <a:lnTo>
                    <a:pt x="304" y="515"/>
                  </a:lnTo>
                  <a:lnTo>
                    <a:pt x="298" y="516"/>
                  </a:lnTo>
                  <a:lnTo>
                    <a:pt x="292" y="517"/>
                  </a:lnTo>
                  <a:lnTo>
                    <a:pt x="285" y="518"/>
                  </a:lnTo>
                  <a:lnTo>
                    <a:pt x="279" y="519"/>
                  </a:lnTo>
                  <a:lnTo>
                    <a:pt x="272" y="519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2053" name="Freeform 5"/>
            <p:cNvSpPr>
              <a:spLocks/>
            </p:cNvSpPr>
            <p:nvPr/>
          </p:nvSpPr>
          <p:spPr bwMode="grayWhite">
            <a:xfrm>
              <a:off x="19" y="1775"/>
              <a:ext cx="462" cy="618"/>
            </a:xfrm>
            <a:custGeom>
              <a:avLst/>
              <a:gdLst>
                <a:gd name="T0" fmla="*/ 224 w 462"/>
                <a:gd name="T1" fmla="*/ 439 h 618"/>
                <a:gd name="T2" fmla="*/ 193 w 462"/>
                <a:gd name="T3" fmla="*/ 434 h 618"/>
                <a:gd name="T4" fmla="*/ 165 w 462"/>
                <a:gd name="T5" fmla="*/ 436 h 618"/>
                <a:gd name="T6" fmla="*/ 156 w 462"/>
                <a:gd name="T7" fmla="*/ 444 h 618"/>
                <a:gd name="T8" fmla="*/ 147 w 462"/>
                <a:gd name="T9" fmla="*/ 461 h 618"/>
                <a:gd name="T10" fmla="*/ 147 w 462"/>
                <a:gd name="T11" fmla="*/ 487 h 618"/>
                <a:gd name="T12" fmla="*/ 143 w 462"/>
                <a:gd name="T13" fmla="*/ 513 h 618"/>
                <a:gd name="T14" fmla="*/ 136 w 462"/>
                <a:gd name="T15" fmla="*/ 537 h 618"/>
                <a:gd name="T16" fmla="*/ 7 w 462"/>
                <a:gd name="T17" fmla="*/ 549 h 618"/>
                <a:gd name="T18" fmla="*/ 5 w 462"/>
                <a:gd name="T19" fmla="*/ 510 h 618"/>
                <a:gd name="T20" fmla="*/ 1 w 462"/>
                <a:gd name="T21" fmla="*/ 472 h 618"/>
                <a:gd name="T22" fmla="*/ 1 w 462"/>
                <a:gd name="T23" fmla="*/ 433 h 618"/>
                <a:gd name="T24" fmla="*/ 12 w 462"/>
                <a:gd name="T25" fmla="*/ 392 h 618"/>
                <a:gd name="T26" fmla="*/ 37 w 462"/>
                <a:gd name="T27" fmla="*/ 383 h 618"/>
                <a:gd name="T28" fmla="*/ 66 w 462"/>
                <a:gd name="T29" fmla="*/ 389 h 618"/>
                <a:gd name="T30" fmla="*/ 94 w 462"/>
                <a:gd name="T31" fmla="*/ 403 h 618"/>
                <a:gd name="T32" fmla="*/ 120 w 462"/>
                <a:gd name="T33" fmla="*/ 417 h 618"/>
                <a:gd name="T34" fmla="*/ 156 w 462"/>
                <a:gd name="T35" fmla="*/ 399 h 618"/>
                <a:gd name="T36" fmla="*/ 166 w 462"/>
                <a:gd name="T37" fmla="*/ 363 h 618"/>
                <a:gd name="T38" fmla="*/ 164 w 462"/>
                <a:gd name="T39" fmla="*/ 321 h 618"/>
                <a:gd name="T40" fmla="*/ 158 w 462"/>
                <a:gd name="T41" fmla="*/ 280 h 618"/>
                <a:gd name="T42" fmla="*/ 71 w 462"/>
                <a:gd name="T43" fmla="*/ 135 h 618"/>
                <a:gd name="T44" fmla="*/ 104 w 462"/>
                <a:gd name="T45" fmla="*/ 141 h 618"/>
                <a:gd name="T46" fmla="*/ 137 w 462"/>
                <a:gd name="T47" fmla="*/ 147 h 618"/>
                <a:gd name="T48" fmla="*/ 170 w 462"/>
                <a:gd name="T49" fmla="*/ 144 h 618"/>
                <a:gd name="T50" fmla="*/ 195 w 462"/>
                <a:gd name="T51" fmla="*/ 128 h 618"/>
                <a:gd name="T52" fmla="*/ 206 w 462"/>
                <a:gd name="T53" fmla="*/ 114 h 618"/>
                <a:gd name="T54" fmla="*/ 216 w 462"/>
                <a:gd name="T55" fmla="*/ 92 h 618"/>
                <a:gd name="T56" fmla="*/ 211 w 462"/>
                <a:gd name="T57" fmla="*/ 69 h 618"/>
                <a:gd name="T58" fmla="*/ 207 w 462"/>
                <a:gd name="T59" fmla="*/ 47 h 618"/>
                <a:gd name="T60" fmla="*/ 208 w 462"/>
                <a:gd name="T61" fmla="*/ 24 h 618"/>
                <a:gd name="T62" fmla="*/ 221 w 462"/>
                <a:gd name="T63" fmla="*/ 2 h 618"/>
                <a:gd name="T64" fmla="*/ 245 w 462"/>
                <a:gd name="T65" fmla="*/ 0 h 618"/>
                <a:gd name="T66" fmla="*/ 272 w 462"/>
                <a:gd name="T67" fmla="*/ 5 h 618"/>
                <a:gd name="T68" fmla="*/ 296 w 462"/>
                <a:gd name="T69" fmla="*/ 17 h 618"/>
                <a:gd name="T70" fmla="*/ 316 w 462"/>
                <a:gd name="T71" fmla="*/ 38 h 618"/>
                <a:gd name="T72" fmla="*/ 317 w 462"/>
                <a:gd name="T73" fmla="*/ 66 h 618"/>
                <a:gd name="T74" fmla="*/ 304 w 462"/>
                <a:gd name="T75" fmla="*/ 94 h 618"/>
                <a:gd name="T76" fmla="*/ 294 w 462"/>
                <a:gd name="T77" fmla="*/ 125 h 618"/>
                <a:gd name="T78" fmla="*/ 302 w 462"/>
                <a:gd name="T79" fmla="*/ 158 h 618"/>
                <a:gd name="T80" fmla="*/ 337 w 462"/>
                <a:gd name="T81" fmla="*/ 181 h 618"/>
                <a:gd name="T82" fmla="*/ 380 w 462"/>
                <a:gd name="T83" fmla="*/ 188 h 618"/>
                <a:gd name="T84" fmla="*/ 427 w 462"/>
                <a:gd name="T85" fmla="*/ 190 h 618"/>
                <a:gd name="T86" fmla="*/ 431 w 462"/>
                <a:gd name="T87" fmla="*/ 329 h 618"/>
                <a:gd name="T88" fmla="*/ 401 w 462"/>
                <a:gd name="T89" fmla="*/ 338 h 618"/>
                <a:gd name="T90" fmla="*/ 370 w 462"/>
                <a:gd name="T91" fmla="*/ 331 h 618"/>
                <a:gd name="T92" fmla="*/ 337 w 462"/>
                <a:gd name="T93" fmla="*/ 319 h 618"/>
                <a:gd name="T94" fmla="*/ 303 w 462"/>
                <a:gd name="T95" fmla="*/ 316 h 618"/>
                <a:gd name="T96" fmla="*/ 281 w 462"/>
                <a:gd name="T97" fmla="*/ 333 h 618"/>
                <a:gd name="T98" fmla="*/ 268 w 462"/>
                <a:gd name="T99" fmla="*/ 361 h 618"/>
                <a:gd name="T100" fmla="*/ 263 w 462"/>
                <a:gd name="T101" fmla="*/ 393 h 618"/>
                <a:gd name="T102" fmla="*/ 264 w 462"/>
                <a:gd name="T103" fmla="*/ 427 h 618"/>
                <a:gd name="T104" fmla="*/ 286 w 462"/>
                <a:gd name="T105" fmla="*/ 457 h 618"/>
                <a:gd name="T106" fmla="*/ 317 w 462"/>
                <a:gd name="T107" fmla="*/ 464 h 618"/>
                <a:gd name="T108" fmla="*/ 354 w 462"/>
                <a:gd name="T109" fmla="*/ 463 h 618"/>
                <a:gd name="T110" fmla="*/ 392 w 462"/>
                <a:gd name="T111" fmla="*/ 473 h 618"/>
                <a:gd name="T112" fmla="*/ 401 w 462"/>
                <a:gd name="T113" fmla="*/ 509 h 618"/>
                <a:gd name="T114" fmla="*/ 403 w 462"/>
                <a:gd name="T115" fmla="*/ 547 h 618"/>
                <a:gd name="T116" fmla="*/ 398 w 462"/>
                <a:gd name="T117" fmla="*/ 583 h 618"/>
                <a:gd name="T118" fmla="*/ 388 w 462"/>
                <a:gd name="T119" fmla="*/ 617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2" h="618">
                  <a:moveTo>
                    <a:pt x="384" y="617"/>
                  </a:moveTo>
                  <a:lnTo>
                    <a:pt x="248" y="578"/>
                  </a:lnTo>
                  <a:lnTo>
                    <a:pt x="231" y="442"/>
                  </a:lnTo>
                  <a:lnTo>
                    <a:pt x="224" y="439"/>
                  </a:lnTo>
                  <a:lnTo>
                    <a:pt x="217" y="436"/>
                  </a:lnTo>
                  <a:lnTo>
                    <a:pt x="209" y="435"/>
                  </a:lnTo>
                  <a:lnTo>
                    <a:pt x="201" y="434"/>
                  </a:lnTo>
                  <a:lnTo>
                    <a:pt x="193" y="434"/>
                  </a:lnTo>
                  <a:lnTo>
                    <a:pt x="185" y="434"/>
                  </a:lnTo>
                  <a:lnTo>
                    <a:pt x="176" y="435"/>
                  </a:lnTo>
                  <a:lnTo>
                    <a:pt x="167" y="435"/>
                  </a:lnTo>
                  <a:lnTo>
                    <a:pt x="165" y="436"/>
                  </a:lnTo>
                  <a:lnTo>
                    <a:pt x="162" y="438"/>
                  </a:lnTo>
                  <a:lnTo>
                    <a:pt x="160" y="440"/>
                  </a:lnTo>
                  <a:lnTo>
                    <a:pt x="158" y="442"/>
                  </a:lnTo>
                  <a:lnTo>
                    <a:pt x="156" y="444"/>
                  </a:lnTo>
                  <a:lnTo>
                    <a:pt x="153" y="448"/>
                  </a:lnTo>
                  <a:lnTo>
                    <a:pt x="151" y="452"/>
                  </a:lnTo>
                  <a:lnTo>
                    <a:pt x="147" y="456"/>
                  </a:lnTo>
                  <a:lnTo>
                    <a:pt x="147" y="461"/>
                  </a:lnTo>
                  <a:lnTo>
                    <a:pt x="147" y="468"/>
                  </a:lnTo>
                  <a:lnTo>
                    <a:pt x="147" y="474"/>
                  </a:lnTo>
                  <a:lnTo>
                    <a:pt x="147" y="480"/>
                  </a:lnTo>
                  <a:lnTo>
                    <a:pt x="147" y="487"/>
                  </a:lnTo>
                  <a:lnTo>
                    <a:pt x="146" y="493"/>
                  </a:lnTo>
                  <a:lnTo>
                    <a:pt x="146" y="499"/>
                  </a:lnTo>
                  <a:lnTo>
                    <a:pt x="145" y="506"/>
                  </a:lnTo>
                  <a:lnTo>
                    <a:pt x="143" y="513"/>
                  </a:lnTo>
                  <a:lnTo>
                    <a:pt x="143" y="520"/>
                  </a:lnTo>
                  <a:lnTo>
                    <a:pt x="141" y="525"/>
                  </a:lnTo>
                  <a:lnTo>
                    <a:pt x="139" y="532"/>
                  </a:lnTo>
                  <a:lnTo>
                    <a:pt x="136" y="537"/>
                  </a:lnTo>
                  <a:lnTo>
                    <a:pt x="134" y="543"/>
                  </a:lnTo>
                  <a:lnTo>
                    <a:pt x="131" y="549"/>
                  </a:lnTo>
                  <a:lnTo>
                    <a:pt x="128" y="553"/>
                  </a:lnTo>
                  <a:lnTo>
                    <a:pt x="7" y="549"/>
                  </a:lnTo>
                  <a:lnTo>
                    <a:pt x="7" y="539"/>
                  </a:lnTo>
                  <a:lnTo>
                    <a:pt x="7" y="530"/>
                  </a:lnTo>
                  <a:lnTo>
                    <a:pt x="6" y="521"/>
                  </a:lnTo>
                  <a:lnTo>
                    <a:pt x="5" y="510"/>
                  </a:lnTo>
                  <a:lnTo>
                    <a:pt x="4" y="501"/>
                  </a:lnTo>
                  <a:lnTo>
                    <a:pt x="2" y="492"/>
                  </a:lnTo>
                  <a:lnTo>
                    <a:pt x="1" y="482"/>
                  </a:lnTo>
                  <a:lnTo>
                    <a:pt x="1" y="472"/>
                  </a:lnTo>
                  <a:lnTo>
                    <a:pt x="0" y="463"/>
                  </a:lnTo>
                  <a:lnTo>
                    <a:pt x="0" y="453"/>
                  </a:lnTo>
                  <a:lnTo>
                    <a:pt x="0" y="442"/>
                  </a:lnTo>
                  <a:lnTo>
                    <a:pt x="1" y="433"/>
                  </a:lnTo>
                  <a:lnTo>
                    <a:pt x="3" y="423"/>
                  </a:lnTo>
                  <a:lnTo>
                    <a:pt x="5" y="413"/>
                  </a:lnTo>
                  <a:lnTo>
                    <a:pt x="8" y="402"/>
                  </a:lnTo>
                  <a:lnTo>
                    <a:pt x="12" y="392"/>
                  </a:lnTo>
                  <a:lnTo>
                    <a:pt x="18" y="388"/>
                  </a:lnTo>
                  <a:lnTo>
                    <a:pt x="24" y="386"/>
                  </a:lnTo>
                  <a:lnTo>
                    <a:pt x="30" y="384"/>
                  </a:lnTo>
                  <a:lnTo>
                    <a:pt x="37" y="383"/>
                  </a:lnTo>
                  <a:lnTo>
                    <a:pt x="45" y="384"/>
                  </a:lnTo>
                  <a:lnTo>
                    <a:pt x="52" y="385"/>
                  </a:lnTo>
                  <a:lnTo>
                    <a:pt x="59" y="387"/>
                  </a:lnTo>
                  <a:lnTo>
                    <a:pt x="66" y="389"/>
                  </a:lnTo>
                  <a:lnTo>
                    <a:pt x="73" y="392"/>
                  </a:lnTo>
                  <a:lnTo>
                    <a:pt x="80" y="396"/>
                  </a:lnTo>
                  <a:lnTo>
                    <a:pt x="87" y="400"/>
                  </a:lnTo>
                  <a:lnTo>
                    <a:pt x="94" y="403"/>
                  </a:lnTo>
                  <a:lnTo>
                    <a:pt x="100" y="407"/>
                  </a:lnTo>
                  <a:lnTo>
                    <a:pt x="107" y="411"/>
                  </a:lnTo>
                  <a:lnTo>
                    <a:pt x="113" y="415"/>
                  </a:lnTo>
                  <a:lnTo>
                    <a:pt x="120" y="417"/>
                  </a:lnTo>
                  <a:lnTo>
                    <a:pt x="136" y="417"/>
                  </a:lnTo>
                  <a:lnTo>
                    <a:pt x="143" y="412"/>
                  </a:lnTo>
                  <a:lnTo>
                    <a:pt x="151" y="406"/>
                  </a:lnTo>
                  <a:lnTo>
                    <a:pt x="156" y="399"/>
                  </a:lnTo>
                  <a:lnTo>
                    <a:pt x="160" y="391"/>
                  </a:lnTo>
                  <a:lnTo>
                    <a:pt x="163" y="383"/>
                  </a:lnTo>
                  <a:lnTo>
                    <a:pt x="165" y="373"/>
                  </a:lnTo>
                  <a:lnTo>
                    <a:pt x="166" y="363"/>
                  </a:lnTo>
                  <a:lnTo>
                    <a:pt x="166" y="353"/>
                  </a:lnTo>
                  <a:lnTo>
                    <a:pt x="166" y="343"/>
                  </a:lnTo>
                  <a:lnTo>
                    <a:pt x="166" y="333"/>
                  </a:lnTo>
                  <a:lnTo>
                    <a:pt x="164" y="321"/>
                  </a:lnTo>
                  <a:lnTo>
                    <a:pt x="163" y="311"/>
                  </a:lnTo>
                  <a:lnTo>
                    <a:pt x="161" y="301"/>
                  </a:lnTo>
                  <a:lnTo>
                    <a:pt x="159" y="290"/>
                  </a:lnTo>
                  <a:lnTo>
                    <a:pt x="158" y="280"/>
                  </a:lnTo>
                  <a:lnTo>
                    <a:pt x="156" y="270"/>
                  </a:lnTo>
                  <a:lnTo>
                    <a:pt x="39" y="241"/>
                  </a:lnTo>
                  <a:lnTo>
                    <a:pt x="63" y="135"/>
                  </a:lnTo>
                  <a:lnTo>
                    <a:pt x="71" y="135"/>
                  </a:lnTo>
                  <a:lnTo>
                    <a:pt x="79" y="136"/>
                  </a:lnTo>
                  <a:lnTo>
                    <a:pt x="87" y="137"/>
                  </a:lnTo>
                  <a:lnTo>
                    <a:pt x="96" y="139"/>
                  </a:lnTo>
                  <a:lnTo>
                    <a:pt x="104" y="141"/>
                  </a:lnTo>
                  <a:lnTo>
                    <a:pt x="113" y="143"/>
                  </a:lnTo>
                  <a:lnTo>
                    <a:pt x="120" y="144"/>
                  </a:lnTo>
                  <a:lnTo>
                    <a:pt x="129" y="146"/>
                  </a:lnTo>
                  <a:lnTo>
                    <a:pt x="137" y="147"/>
                  </a:lnTo>
                  <a:lnTo>
                    <a:pt x="146" y="147"/>
                  </a:lnTo>
                  <a:lnTo>
                    <a:pt x="154" y="147"/>
                  </a:lnTo>
                  <a:lnTo>
                    <a:pt x="162" y="146"/>
                  </a:lnTo>
                  <a:lnTo>
                    <a:pt x="170" y="144"/>
                  </a:lnTo>
                  <a:lnTo>
                    <a:pt x="177" y="141"/>
                  </a:lnTo>
                  <a:lnTo>
                    <a:pt x="185" y="136"/>
                  </a:lnTo>
                  <a:lnTo>
                    <a:pt x="192" y="132"/>
                  </a:lnTo>
                  <a:lnTo>
                    <a:pt x="195" y="128"/>
                  </a:lnTo>
                  <a:lnTo>
                    <a:pt x="197" y="125"/>
                  </a:lnTo>
                  <a:lnTo>
                    <a:pt x="200" y="121"/>
                  </a:lnTo>
                  <a:lnTo>
                    <a:pt x="204" y="118"/>
                  </a:lnTo>
                  <a:lnTo>
                    <a:pt x="206" y="114"/>
                  </a:lnTo>
                  <a:lnTo>
                    <a:pt x="210" y="108"/>
                  </a:lnTo>
                  <a:lnTo>
                    <a:pt x="212" y="104"/>
                  </a:lnTo>
                  <a:lnTo>
                    <a:pt x="216" y="97"/>
                  </a:lnTo>
                  <a:lnTo>
                    <a:pt x="216" y="92"/>
                  </a:lnTo>
                  <a:lnTo>
                    <a:pt x="214" y="86"/>
                  </a:lnTo>
                  <a:lnTo>
                    <a:pt x="214" y="80"/>
                  </a:lnTo>
                  <a:lnTo>
                    <a:pt x="212" y="76"/>
                  </a:lnTo>
                  <a:lnTo>
                    <a:pt x="211" y="69"/>
                  </a:lnTo>
                  <a:lnTo>
                    <a:pt x="210" y="65"/>
                  </a:lnTo>
                  <a:lnTo>
                    <a:pt x="209" y="58"/>
                  </a:lnTo>
                  <a:lnTo>
                    <a:pt x="208" y="53"/>
                  </a:lnTo>
                  <a:lnTo>
                    <a:pt x="207" y="47"/>
                  </a:lnTo>
                  <a:lnTo>
                    <a:pt x="206" y="41"/>
                  </a:lnTo>
                  <a:lnTo>
                    <a:pt x="206" y="35"/>
                  </a:lnTo>
                  <a:lnTo>
                    <a:pt x="207" y="29"/>
                  </a:lnTo>
                  <a:lnTo>
                    <a:pt x="208" y="24"/>
                  </a:lnTo>
                  <a:lnTo>
                    <a:pt x="210" y="17"/>
                  </a:lnTo>
                  <a:lnTo>
                    <a:pt x="212" y="11"/>
                  </a:lnTo>
                  <a:lnTo>
                    <a:pt x="216" y="5"/>
                  </a:lnTo>
                  <a:lnTo>
                    <a:pt x="221" y="2"/>
                  </a:lnTo>
                  <a:lnTo>
                    <a:pt x="226" y="1"/>
                  </a:lnTo>
                  <a:lnTo>
                    <a:pt x="233" y="0"/>
                  </a:lnTo>
                  <a:lnTo>
                    <a:pt x="239" y="0"/>
                  </a:lnTo>
                  <a:lnTo>
                    <a:pt x="245" y="0"/>
                  </a:lnTo>
                  <a:lnTo>
                    <a:pt x="251" y="0"/>
                  </a:lnTo>
                  <a:lnTo>
                    <a:pt x="258" y="1"/>
                  </a:lnTo>
                  <a:lnTo>
                    <a:pt x="264" y="3"/>
                  </a:lnTo>
                  <a:lnTo>
                    <a:pt x="272" y="5"/>
                  </a:lnTo>
                  <a:lnTo>
                    <a:pt x="278" y="8"/>
                  </a:lnTo>
                  <a:lnTo>
                    <a:pt x="284" y="11"/>
                  </a:lnTo>
                  <a:lnTo>
                    <a:pt x="290" y="13"/>
                  </a:lnTo>
                  <a:lnTo>
                    <a:pt x="296" y="17"/>
                  </a:lnTo>
                  <a:lnTo>
                    <a:pt x="302" y="21"/>
                  </a:lnTo>
                  <a:lnTo>
                    <a:pt x="307" y="26"/>
                  </a:lnTo>
                  <a:lnTo>
                    <a:pt x="311" y="30"/>
                  </a:lnTo>
                  <a:lnTo>
                    <a:pt x="316" y="38"/>
                  </a:lnTo>
                  <a:lnTo>
                    <a:pt x="318" y="44"/>
                  </a:lnTo>
                  <a:lnTo>
                    <a:pt x="319" y="52"/>
                  </a:lnTo>
                  <a:lnTo>
                    <a:pt x="318" y="59"/>
                  </a:lnTo>
                  <a:lnTo>
                    <a:pt x="317" y="66"/>
                  </a:lnTo>
                  <a:lnTo>
                    <a:pt x="314" y="73"/>
                  </a:lnTo>
                  <a:lnTo>
                    <a:pt x="311" y="80"/>
                  </a:lnTo>
                  <a:lnTo>
                    <a:pt x="308" y="87"/>
                  </a:lnTo>
                  <a:lnTo>
                    <a:pt x="304" y="94"/>
                  </a:lnTo>
                  <a:lnTo>
                    <a:pt x="301" y="102"/>
                  </a:lnTo>
                  <a:lnTo>
                    <a:pt x="297" y="110"/>
                  </a:lnTo>
                  <a:lnTo>
                    <a:pt x="294" y="118"/>
                  </a:lnTo>
                  <a:lnTo>
                    <a:pt x="294" y="125"/>
                  </a:lnTo>
                  <a:lnTo>
                    <a:pt x="293" y="133"/>
                  </a:lnTo>
                  <a:lnTo>
                    <a:pt x="294" y="140"/>
                  </a:lnTo>
                  <a:lnTo>
                    <a:pt x="295" y="147"/>
                  </a:lnTo>
                  <a:lnTo>
                    <a:pt x="302" y="158"/>
                  </a:lnTo>
                  <a:lnTo>
                    <a:pt x="309" y="165"/>
                  </a:lnTo>
                  <a:lnTo>
                    <a:pt x="317" y="172"/>
                  </a:lnTo>
                  <a:lnTo>
                    <a:pt x="327" y="176"/>
                  </a:lnTo>
                  <a:lnTo>
                    <a:pt x="337" y="181"/>
                  </a:lnTo>
                  <a:lnTo>
                    <a:pt x="347" y="183"/>
                  </a:lnTo>
                  <a:lnTo>
                    <a:pt x="357" y="186"/>
                  </a:lnTo>
                  <a:lnTo>
                    <a:pt x="369" y="187"/>
                  </a:lnTo>
                  <a:lnTo>
                    <a:pt x="380" y="188"/>
                  </a:lnTo>
                  <a:lnTo>
                    <a:pt x="392" y="188"/>
                  </a:lnTo>
                  <a:lnTo>
                    <a:pt x="403" y="189"/>
                  </a:lnTo>
                  <a:lnTo>
                    <a:pt x="415" y="189"/>
                  </a:lnTo>
                  <a:lnTo>
                    <a:pt x="427" y="190"/>
                  </a:lnTo>
                  <a:lnTo>
                    <a:pt x="438" y="191"/>
                  </a:lnTo>
                  <a:lnTo>
                    <a:pt x="450" y="192"/>
                  </a:lnTo>
                  <a:lnTo>
                    <a:pt x="461" y="195"/>
                  </a:lnTo>
                  <a:lnTo>
                    <a:pt x="431" y="329"/>
                  </a:lnTo>
                  <a:lnTo>
                    <a:pt x="424" y="334"/>
                  </a:lnTo>
                  <a:lnTo>
                    <a:pt x="416" y="336"/>
                  </a:lnTo>
                  <a:lnTo>
                    <a:pt x="408" y="338"/>
                  </a:lnTo>
                  <a:lnTo>
                    <a:pt x="401" y="338"/>
                  </a:lnTo>
                  <a:lnTo>
                    <a:pt x="393" y="337"/>
                  </a:lnTo>
                  <a:lnTo>
                    <a:pt x="385" y="336"/>
                  </a:lnTo>
                  <a:lnTo>
                    <a:pt x="377" y="334"/>
                  </a:lnTo>
                  <a:lnTo>
                    <a:pt x="370" y="331"/>
                  </a:lnTo>
                  <a:lnTo>
                    <a:pt x="361" y="327"/>
                  </a:lnTo>
                  <a:lnTo>
                    <a:pt x="353" y="325"/>
                  </a:lnTo>
                  <a:lnTo>
                    <a:pt x="345" y="321"/>
                  </a:lnTo>
                  <a:lnTo>
                    <a:pt x="337" y="319"/>
                  </a:lnTo>
                  <a:lnTo>
                    <a:pt x="328" y="317"/>
                  </a:lnTo>
                  <a:lnTo>
                    <a:pt x="320" y="316"/>
                  </a:lnTo>
                  <a:lnTo>
                    <a:pt x="311" y="315"/>
                  </a:lnTo>
                  <a:lnTo>
                    <a:pt x="303" y="316"/>
                  </a:lnTo>
                  <a:lnTo>
                    <a:pt x="297" y="319"/>
                  </a:lnTo>
                  <a:lnTo>
                    <a:pt x="291" y="323"/>
                  </a:lnTo>
                  <a:lnTo>
                    <a:pt x="286" y="327"/>
                  </a:lnTo>
                  <a:lnTo>
                    <a:pt x="281" y="333"/>
                  </a:lnTo>
                  <a:lnTo>
                    <a:pt x="277" y="339"/>
                  </a:lnTo>
                  <a:lnTo>
                    <a:pt x="274" y="346"/>
                  </a:lnTo>
                  <a:lnTo>
                    <a:pt x="271" y="353"/>
                  </a:lnTo>
                  <a:lnTo>
                    <a:pt x="268" y="361"/>
                  </a:lnTo>
                  <a:lnTo>
                    <a:pt x="266" y="368"/>
                  </a:lnTo>
                  <a:lnTo>
                    <a:pt x="264" y="376"/>
                  </a:lnTo>
                  <a:lnTo>
                    <a:pt x="264" y="385"/>
                  </a:lnTo>
                  <a:lnTo>
                    <a:pt x="263" y="393"/>
                  </a:lnTo>
                  <a:lnTo>
                    <a:pt x="263" y="402"/>
                  </a:lnTo>
                  <a:lnTo>
                    <a:pt x="263" y="410"/>
                  </a:lnTo>
                  <a:lnTo>
                    <a:pt x="264" y="418"/>
                  </a:lnTo>
                  <a:lnTo>
                    <a:pt x="264" y="427"/>
                  </a:lnTo>
                  <a:lnTo>
                    <a:pt x="268" y="438"/>
                  </a:lnTo>
                  <a:lnTo>
                    <a:pt x="273" y="446"/>
                  </a:lnTo>
                  <a:lnTo>
                    <a:pt x="279" y="454"/>
                  </a:lnTo>
                  <a:lnTo>
                    <a:pt x="286" y="457"/>
                  </a:lnTo>
                  <a:lnTo>
                    <a:pt x="293" y="461"/>
                  </a:lnTo>
                  <a:lnTo>
                    <a:pt x="300" y="463"/>
                  </a:lnTo>
                  <a:lnTo>
                    <a:pt x="308" y="464"/>
                  </a:lnTo>
                  <a:lnTo>
                    <a:pt x="317" y="464"/>
                  </a:lnTo>
                  <a:lnTo>
                    <a:pt x="326" y="463"/>
                  </a:lnTo>
                  <a:lnTo>
                    <a:pt x="335" y="463"/>
                  </a:lnTo>
                  <a:lnTo>
                    <a:pt x="344" y="462"/>
                  </a:lnTo>
                  <a:lnTo>
                    <a:pt x="354" y="463"/>
                  </a:lnTo>
                  <a:lnTo>
                    <a:pt x="363" y="463"/>
                  </a:lnTo>
                  <a:lnTo>
                    <a:pt x="373" y="465"/>
                  </a:lnTo>
                  <a:lnTo>
                    <a:pt x="383" y="468"/>
                  </a:lnTo>
                  <a:lnTo>
                    <a:pt x="392" y="473"/>
                  </a:lnTo>
                  <a:lnTo>
                    <a:pt x="395" y="482"/>
                  </a:lnTo>
                  <a:lnTo>
                    <a:pt x="398" y="491"/>
                  </a:lnTo>
                  <a:lnTo>
                    <a:pt x="400" y="499"/>
                  </a:lnTo>
                  <a:lnTo>
                    <a:pt x="401" y="509"/>
                  </a:lnTo>
                  <a:lnTo>
                    <a:pt x="403" y="518"/>
                  </a:lnTo>
                  <a:lnTo>
                    <a:pt x="404" y="527"/>
                  </a:lnTo>
                  <a:lnTo>
                    <a:pt x="404" y="536"/>
                  </a:lnTo>
                  <a:lnTo>
                    <a:pt x="403" y="547"/>
                  </a:lnTo>
                  <a:lnTo>
                    <a:pt x="403" y="555"/>
                  </a:lnTo>
                  <a:lnTo>
                    <a:pt x="401" y="564"/>
                  </a:lnTo>
                  <a:lnTo>
                    <a:pt x="400" y="574"/>
                  </a:lnTo>
                  <a:lnTo>
                    <a:pt x="398" y="583"/>
                  </a:lnTo>
                  <a:lnTo>
                    <a:pt x="396" y="591"/>
                  </a:lnTo>
                  <a:lnTo>
                    <a:pt x="393" y="600"/>
                  </a:lnTo>
                  <a:lnTo>
                    <a:pt x="391" y="608"/>
                  </a:lnTo>
                  <a:lnTo>
                    <a:pt x="388" y="617"/>
                  </a:lnTo>
                  <a:lnTo>
                    <a:pt x="384" y="6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2054" name="Freeform 6"/>
            <p:cNvSpPr>
              <a:spLocks/>
            </p:cNvSpPr>
            <p:nvPr/>
          </p:nvSpPr>
          <p:spPr bwMode="grayWhite">
            <a:xfrm>
              <a:off x="48" y="1306"/>
              <a:ext cx="624" cy="371"/>
            </a:xfrm>
            <a:custGeom>
              <a:avLst/>
              <a:gdLst>
                <a:gd name="T0" fmla="*/ 186 w 624"/>
                <a:gd name="T1" fmla="*/ 342 h 371"/>
                <a:gd name="T2" fmla="*/ 175 w 624"/>
                <a:gd name="T3" fmla="*/ 308 h 371"/>
                <a:gd name="T4" fmla="*/ 149 w 624"/>
                <a:gd name="T5" fmla="*/ 280 h 371"/>
                <a:gd name="T6" fmla="*/ 124 w 624"/>
                <a:gd name="T7" fmla="*/ 270 h 371"/>
                <a:gd name="T8" fmla="*/ 104 w 624"/>
                <a:gd name="T9" fmla="*/ 269 h 371"/>
                <a:gd name="T10" fmla="*/ 10 w 624"/>
                <a:gd name="T11" fmla="*/ 290 h 371"/>
                <a:gd name="T12" fmla="*/ 3 w 624"/>
                <a:gd name="T13" fmla="*/ 264 h 371"/>
                <a:gd name="T14" fmla="*/ 0 w 624"/>
                <a:gd name="T15" fmla="*/ 236 h 371"/>
                <a:gd name="T16" fmla="*/ 4 w 624"/>
                <a:gd name="T17" fmla="*/ 214 h 371"/>
                <a:gd name="T18" fmla="*/ 22 w 624"/>
                <a:gd name="T19" fmla="*/ 200 h 371"/>
                <a:gd name="T20" fmla="*/ 53 w 624"/>
                <a:gd name="T21" fmla="*/ 200 h 371"/>
                <a:gd name="T22" fmla="*/ 90 w 624"/>
                <a:gd name="T23" fmla="*/ 208 h 371"/>
                <a:gd name="T24" fmla="*/ 126 w 624"/>
                <a:gd name="T25" fmla="*/ 190 h 371"/>
                <a:gd name="T26" fmla="*/ 144 w 624"/>
                <a:gd name="T27" fmla="*/ 33 h 371"/>
                <a:gd name="T28" fmla="*/ 174 w 624"/>
                <a:gd name="T29" fmla="*/ 28 h 371"/>
                <a:gd name="T30" fmla="*/ 206 w 624"/>
                <a:gd name="T31" fmla="*/ 31 h 371"/>
                <a:gd name="T32" fmla="*/ 230 w 624"/>
                <a:gd name="T33" fmla="*/ 57 h 371"/>
                <a:gd name="T34" fmla="*/ 236 w 624"/>
                <a:gd name="T35" fmla="*/ 99 h 371"/>
                <a:gd name="T36" fmla="*/ 249 w 624"/>
                <a:gd name="T37" fmla="*/ 138 h 371"/>
                <a:gd name="T38" fmla="*/ 293 w 624"/>
                <a:gd name="T39" fmla="*/ 159 h 371"/>
                <a:gd name="T40" fmla="*/ 345 w 624"/>
                <a:gd name="T41" fmla="*/ 148 h 371"/>
                <a:gd name="T42" fmla="*/ 366 w 624"/>
                <a:gd name="T43" fmla="*/ 119 h 371"/>
                <a:gd name="T44" fmla="*/ 361 w 624"/>
                <a:gd name="T45" fmla="*/ 91 h 371"/>
                <a:gd name="T46" fmla="*/ 352 w 624"/>
                <a:gd name="T47" fmla="*/ 62 h 371"/>
                <a:gd name="T48" fmla="*/ 363 w 624"/>
                <a:gd name="T49" fmla="*/ 34 h 371"/>
                <a:gd name="T50" fmla="*/ 398 w 624"/>
                <a:gd name="T51" fmla="*/ 17 h 371"/>
                <a:gd name="T52" fmla="*/ 439 w 624"/>
                <a:gd name="T53" fmla="*/ 7 h 371"/>
                <a:gd name="T54" fmla="*/ 474 w 624"/>
                <a:gd name="T55" fmla="*/ 5 h 371"/>
                <a:gd name="T56" fmla="*/ 479 w 624"/>
                <a:gd name="T57" fmla="*/ 37 h 371"/>
                <a:gd name="T58" fmla="*/ 483 w 624"/>
                <a:gd name="T59" fmla="*/ 70 h 371"/>
                <a:gd name="T60" fmla="*/ 507 w 624"/>
                <a:gd name="T61" fmla="*/ 97 h 371"/>
                <a:gd name="T62" fmla="*/ 535 w 624"/>
                <a:gd name="T63" fmla="*/ 101 h 371"/>
                <a:gd name="T64" fmla="*/ 566 w 624"/>
                <a:gd name="T65" fmla="*/ 94 h 371"/>
                <a:gd name="T66" fmla="*/ 598 w 624"/>
                <a:gd name="T67" fmla="*/ 94 h 371"/>
                <a:gd name="T68" fmla="*/ 620 w 624"/>
                <a:gd name="T69" fmla="*/ 125 h 371"/>
                <a:gd name="T70" fmla="*/ 621 w 624"/>
                <a:gd name="T71" fmla="*/ 162 h 371"/>
                <a:gd name="T72" fmla="*/ 608 w 624"/>
                <a:gd name="T73" fmla="*/ 178 h 371"/>
                <a:gd name="T74" fmla="*/ 573 w 624"/>
                <a:gd name="T75" fmla="*/ 183 h 371"/>
                <a:gd name="T76" fmla="*/ 524 w 624"/>
                <a:gd name="T77" fmla="*/ 186 h 371"/>
                <a:gd name="T78" fmla="*/ 514 w 624"/>
                <a:gd name="T79" fmla="*/ 197 h 371"/>
                <a:gd name="T80" fmla="*/ 519 w 624"/>
                <a:gd name="T81" fmla="*/ 333 h 371"/>
                <a:gd name="T82" fmla="*/ 486 w 624"/>
                <a:gd name="T83" fmla="*/ 342 h 371"/>
                <a:gd name="T84" fmla="*/ 449 w 624"/>
                <a:gd name="T85" fmla="*/ 344 h 371"/>
                <a:gd name="T86" fmla="*/ 412 w 624"/>
                <a:gd name="T87" fmla="*/ 338 h 371"/>
                <a:gd name="T88" fmla="*/ 402 w 624"/>
                <a:gd name="T89" fmla="*/ 311 h 371"/>
                <a:gd name="T90" fmla="*/ 402 w 624"/>
                <a:gd name="T91" fmla="*/ 283 h 371"/>
                <a:gd name="T92" fmla="*/ 397 w 624"/>
                <a:gd name="T93" fmla="*/ 254 h 371"/>
                <a:gd name="T94" fmla="*/ 367 w 624"/>
                <a:gd name="T95" fmla="*/ 236 h 371"/>
                <a:gd name="T96" fmla="*/ 329 w 624"/>
                <a:gd name="T97" fmla="*/ 237 h 371"/>
                <a:gd name="T98" fmla="*/ 289 w 624"/>
                <a:gd name="T99" fmla="*/ 248 h 371"/>
                <a:gd name="T100" fmla="*/ 263 w 624"/>
                <a:gd name="T101" fmla="*/ 264 h 371"/>
                <a:gd name="T102" fmla="*/ 262 w 624"/>
                <a:gd name="T103" fmla="*/ 293 h 371"/>
                <a:gd name="T104" fmla="*/ 276 w 624"/>
                <a:gd name="T105" fmla="*/ 322 h 371"/>
                <a:gd name="T106" fmla="*/ 257 w 624"/>
                <a:gd name="T107" fmla="*/ 360 h 371"/>
                <a:gd name="T108" fmla="*/ 210 w 624"/>
                <a:gd name="T109" fmla="*/ 36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4" h="371">
                  <a:moveTo>
                    <a:pt x="191" y="370"/>
                  </a:moveTo>
                  <a:lnTo>
                    <a:pt x="190" y="363"/>
                  </a:lnTo>
                  <a:lnTo>
                    <a:pt x="189" y="356"/>
                  </a:lnTo>
                  <a:lnTo>
                    <a:pt x="188" y="349"/>
                  </a:lnTo>
                  <a:lnTo>
                    <a:pt x="186" y="342"/>
                  </a:lnTo>
                  <a:lnTo>
                    <a:pt x="185" y="335"/>
                  </a:lnTo>
                  <a:lnTo>
                    <a:pt x="182" y="328"/>
                  </a:lnTo>
                  <a:lnTo>
                    <a:pt x="181" y="321"/>
                  </a:lnTo>
                  <a:lnTo>
                    <a:pt x="178" y="315"/>
                  </a:lnTo>
                  <a:lnTo>
                    <a:pt x="175" y="308"/>
                  </a:lnTo>
                  <a:lnTo>
                    <a:pt x="171" y="302"/>
                  </a:lnTo>
                  <a:lnTo>
                    <a:pt x="167" y="296"/>
                  </a:lnTo>
                  <a:lnTo>
                    <a:pt x="162" y="290"/>
                  </a:lnTo>
                  <a:lnTo>
                    <a:pt x="156" y="285"/>
                  </a:lnTo>
                  <a:lnTo>
                    <a:pt x="149" y="280"/>
                  </a:lnTo>
                  <a:lnTo>
                    <a:pt x="143" y="276"/>
                  </a:lnTo>
                  <a:lnTo>
                    <a:pt x="134" y="273"/>
                  </a:lnTo>
                  <a:lnTo>
                    <a:pt x="131" y="271"/>
                  </a:lnTo>
                  <a:lnTo>
                    <a:pt x="128" y="270"/>
                  </a:lnTo>
                  <a:lnTo>
                    <a:pt x="124" y="270"/>
                  </a:lnTo>
                  <a:lnTo>
                    <a:pt x="121" y="270"/>
                  </a:lnTo>
                  <a:lnTo>
                    <a:pt x="117" y="270"/>
                  </a:lnTo>
                  <a:lnTo>
                    <a:pt x="113" y="271"/>
                  </a:lnTo>
                  <a:lnTo>
                    <a:pt x="109" y="270"/>
                  </a:lnTo>
                  <a:lnTo>
                    <a:pt x="104" y="269"/>
                  </a:lnTo>
                  <a:lnTo>
                    <a:pt x="22" y="307"/>
                  </a:lnTo>
                  <a:lnTo>
                    <a:pt x="19" y="304"/>
                  </a:lnTo>
                  <a:lnTo>
                    <a:pt x="15" y="300"/>
                  </a:lnTo>
                  <a:lnTo>
                    <a:pt x="13" y="296"/>
                  </a:lnTo>
                  <a:lnTo>
                    <a:pt x="10" y="290"/>
                  </a:lnTo>
                  <a:lnTo>
                    <a:pt x="9" y="286"/>
                  </a:lnTo>
                  <a:lnTo>
                    <a:pt x="6" y="280"/>
                  </a:lnTo>
                  <a:lnTo>
                    <a:pt x="5" y="275"/>
                  </a:lnTo>
                  <a:lnTo>
                    <a:pt x="4" y="270"/>
                  </a:lnTo>
                  <a:lnTo>
                    <a:pt x="3" y="264"/>
                  </a:lnTo>
                  <a:lnTo>
                    <a:pt x="2" y="258"/>
                  </a:lnTo>
                  <a:lnTo>
                    <a:pt x="0" y="252"/>
                  </a:lnTo>
                  <a:lnTo>
                    <a:pt x="0" y="246"/>
                  </a:lnTo>
                  <a:lnTo>
                    <a:pt x="0" y="241"/>
                  </a:lnTo>
                  <a:lnTo>
                    <a:pt x="0" y="236"/>
                  </a:lnTo>
                  <a:lnTo>
                    <a:pt x="0" y="229"/>
                  </a:lnTo>
                  <a:lnTo>
                    <a:pt x="0" y="224"/>
                  </a:lnTo>
                  <a:lnTo>
                    <a:pt x="0" y="221"/>
                  </a:lnTo>
                  <a:lnTo>
                    <a:pt x="2" y="217"/>
                  </a:lnTo>
                  <a:lnTo>
                    <a:pt x="4" y="214"/>
                  </a:lnTo>
                  <a:lnTo>
                    <a:pt x="6" y="211"/>
                  </a:lnTo>
                  <a:lnTo>
                    <a:pt x="9" y="208"/>
                  </a:lnTo>
                  <a:lnTo>
                    <a:pt x="12" y="206"/>
                  </a:lnTo>
                  <a:lnTo>
                    <a:pt x="16" y="203"/>
                  </a:lnTo>
                  <a:lnTo>
                    <a:pt x="22" y="200"/>
                  </a:lnTo>
                  <a:lnTo>
                    <a:pt x="28" y="200"/>
                  </a:lnTo>
                  <a:lnTo>
                    <a:pt x="33" y="200"/>
                  </a:lnTo>
                  <a:lnTo>
                    <a:pt x="40" y="200"/>
                  </a:lnTo>
                  <a:lnTo>
                    <a:pt x="47" y="200"/>
                  </a:lnTo>
                  <a:lnTo>
                    <a:pt x="53" y="200"/>
                  </a:lnTo>
                  <a:lnTo>
                    <a:pt x="60" y="201"/>
                  </a:lnTo>
                  <a:lnTo>
                    <a:pt x="67" y="204"/>
                  </a:lnTo>
                  <a:lnTo>
                    <a:pt x="74" y="207"/>
                  </a:lnTo>
                  <a:lnTo>
                    <a:pt x="81" y="208"/>
                  </a:lnTo>
                  <a:lnTo>
                    <a:pt x="90" y="208"/>
                  </a:lnTo>
                  <a:lnTo>
                    <a:pt x="97" y="207"/>
                  </a:lnTo>
                  <a:lnTo>
                    <a:pt x="105" y="204"/>
                  </a:lnTo>
                  <a:lnTo>
                    <a:pt x="113" y="200"/>
                  </a:lnTo>
                  <a:lnTo>
                    <a:pt x="119" y="196"/>
                  </a:lnTo>
                  <a:lnTo>
                    <a:pt x="126" y="190"/>
                  </a:lnTo>
                  <a:lnTo>
                    <a:pt x="131" y="183"/>
                  </a:lnTo>
                  <a:lnTo>
                    <a:pt x="127" y="35"/>
                  </a:lnTo>
                  <a:lnTo>
                    <a:pt x="133" y="35"/>
                  </a:lnTo>
                  <a:lnTo>
                    <a:pt x="138" y="34"/>
                  </a:lnTo>
                  <a:lnTo>
                    <a:pt x="144" y="33"/>
                  </a:lnTo>
                  <a:lnTo>
                    <a:pt x="150" y="32"/>
                  </a:lnTo>
                  <a:lnTo>
                    <a:pt x="156" y="31"/>
                  </a:lnTo>
                  <a:lnTo>
                    <a:pt x="162" y="30"/>
                  </a:lnTo>
                  <a:lnTo>
                    <a:pt x="168" y="29"/>
                  </a:lnTo>
                  <a:lnTo>
                    <a:pt x="174" y="28"/>
                  </a:lnTo>
                  <a:lnTo>
                    <a:pt x="181" y="28"/>
                  </a:lnTo>
                  <a:lnTo>
                    <a:pt x="186" y="28"/>
                  </a:lnTo>
                  <a:lnTo>
                    <a:pt x="193" y="28"/>
                  </a:lnTo>
                  <a:lnTo>
                    <a:pt x="199" y="30"/>
                  </a:lnTo>
                  <a:lnTo>
                    <a:pt x="206" y="31"/>
                  </a:lnTo>
                  <a:lnTo>
                    <a:pt x="211" y="34"/>
                  </a:lnTo>
                  <a:lnTo>
                    <a:pt x="218" y="37"/>
                  </a:lnTo>
                  <a:lnTo>
                    <a:pt x="225" y="41"/>
                  </a:lnTo>
                  <a:lnTo>
                    <a:pt x="228" y="48"/>
                  </a:lnTo>
                  <a:lnTo>
                    <a:pt x="230" y="57"/>
                  </a:lnTo>
                  <a:lnTo>
                    <a:pt x="232" y="65"/>
                  </a:lnTo>
                  <a:lnTo>
                    <a:pt x="234" y="73"/>
                  </a:lnTo>
                  <a:lnTo>
                    <a:pt x="234" y="82"/>
                  </a:lnTo>
                  <a:lnTo>
                    <a:pt x="235" y="91"/>
                  </a:lnTo>
                  <a:lnTo>
                    <a:pt x="236" y="99"/>
                  </a:lnTo>
                  <a:lnTo>
                    <a:pt x="238" y="108"/>
                  </a:lnTo>
                  <a:lnTo>
                    <a:pt x="239" y="116"/>
                  </a:lnTo>
                  <a:lnTo>
                    <a:pt x="242" y="124"/>
                  </a:lnTo>
                  <a:lnTo>
                    <a:pt x="245" y="131"/>
                  </a:lnTo>
                  <a:lnTo>
                    <a:pt x="249" y="138"/>
                  </a:lnTo>
                  <a:lnTo>
                    <a:pt x="256" y="145"/>
                  </a:lnTo>
                  <a:lnTo>
                    <a:pt x="263" y="150"/>
                  </a:lnTo>
                  <a:lnTo>
                    <a:pt x="273" y="155"/>
                  </a:lnTo>
                  <a:lnTo>
                    <a:pt x="284" y="159"/>
                  </a:lnTo>
                  <a:lnTo>
                    <a:pt x="293" y="159"/>
                  </a:lnTo>
                  <a:lnTo>
                    <a:pt x="303" y="159"/>
                  </a:lnTo>
                  <a:lnTo>
                    <a:pt x="314" y="158"/>
                  </a:lnTo>
                  <a:lnTo>
                    <a:pt x="325" y="156"/>
                  </a:lnTo>
                  <a:lnTo>
                    <a:pt x="335" y="152"/>
                  </a:lnTo>
                  <a:lnTo>
                    <a:pt x="345" y="148"/>
                  </a:lnTo>
                  <a:lnTo>
                    <a:pt x="353" y="142"/>
                  </a:lnTo>
                  <a:lnTo>
                    <a:pt x="359" y="134"/>
                  </a:lnTo>
                  <a:lnTo>
                    <a:pt x="363" y="129"/>
                  </a:lnTo>
                  <a:lnTo>
                    <a:pt x="365" y="124"/>
                  </a:lnTo>
                  <a:lnTo>
                    <a:pt x="366" y="119"/>
                  </a:lnTo>
                  <a:lnTo>
                    <a:pt x="366" y="113"/>
                  </a:lnTo>
                  <a:lnTo>
                    <a:pt x="366" y="108"/>
                  </a:lnTo>
                  <a:lnTo>
                    <a:pt x="365" y="102"/>
                  </a:lnTo>
                  <a:lnTo>
                    <a:pt x="364" y="96"/>
                  </a:lnTo>
                  <a:lnTo>
                    <a:pt x="361" y="91"/>
                  </a:lnTo>
                  <a:lnTo>
                    <a:pt x="359" y="86"/>
                  </a:lnTo>
                  <a:lnTo>
                    <a:pt x="357" y="79"/>
                  </a:lnTo>
                  <a:lnTo>
                    <a:pt x="354" y="73"/>
                  </a:lnTo>
                  <a:lnTo>
                    <a:pt x="354" y="68"/>
                  </a:lnTo>
                  <a:lnTo>
                    <a:pt x="352" y="62"/>
                  </a:lnTo>
                  <a:lnTo>
                    <a:pt x="351" y="57"/>
                  </a:lnTo>
                  <a:lnTo>
                    <a:pt x="351" y="51"/>
                  </a:lnTo>
                  <a:lnTo>
                    <a:pt x="352" y="44"/>
                  </a:lnTo>
                  <a:lnTo>
                    <a:pt x="357" y="39"/>
                  </a:lnTo>
                  <a:lnTo>
                    <a:pt x="363" y="34"/>
                  </a:lnTo>
                  <a:lnTo>
                    <a:pt x="369" y="30"/>
                  </a:lnTo>
                  <a:lnTo>
                    <a:pt x="376" y="26"/>
                  </a:lnTo>
                  <a:lnTo>
                    <a:pt x="383" y="22"/>
                  </a:lnTo>
                  <a:lnTo>
                    <a:pt x="391" y="19"/>
                  </a:lnTo>
                  <a:lnTo>
                    <a:pt x="398" y="17"/>
                  </a:lnTo>
                  <a:lnTo>
                    <a:pt x="407" y="14"/>
                  </a:lnTo>
                  <a:lnTo>
                    <a:pt x="414" y="12"/>
                  </a:lnTo>
                  <a:lnTo>
                    <a:pt x="422" y="10"/>
                  </a:lnTo>
                  <a:lnTo>
                    <a:pt x="431" y="9"/>
                  </a:lnTo>
                  <a:lnTo>
                    <a:pt x="439" y="7"/>
                  </a:lnTo>
                  <a:lnTo>
                    <a:pt x="448" y="5"/>
                  </a:lnTo>
                  <a:lnTo>
                    <a:pt x="456" y="3"/>
                  </a:lnTo>
                  <a:lnTo>
                    <a:pt x="464" y="2"/>
                  </a:lnTo>
                  <a:lnTo>
                    <a:pt x="472" y="0"/>
                  </a:lnTo>
                  <a:lnTo>
                    <a:pt x="474" y="5"/>
                  </a:lnTo>
                  <a:lnTo>
                    <a:pt x="476" y="11"/>
                  </a:lnTo>
                  <a:lnTo>
                    <a:pt x="477" y="17"/>
                  </a:lnTo>
                  <a:lnTo>
                    <a:pt x="478" y="24"/>
                  </a:lnTo>
                  <a:lnTo>
                    <a:pt x="478" y="30"/>
                  </a:lnTo>
                  <a:lnTo>
                    <a:pt x="479" y="37"/>
                  </a:lnTo>
                  <a:lnTo>
                    <a:pt x="479" y="44"/>
                  </a:lnTo>
                  <a:lnTo>
                    <a:pt x="479" y="51"/>
                  </a:lnTo>
                  <a:lnTo>
                    <a:pt x="479" y="57"/>
                  </a:lnTo>
                  <a:lnTo>
                    <a:pt x="481" y="64"/>
                  </a:lnTo>
                  <a:lnTo>
                    <a:pt x="483" y="70"/>
                  </a:lnTo>
                  <a:lnTo>
                    <a:pt x="485" y="76"/>
                  </a:lnTo>
                  <a:lnTo>
                    <a:pt x="488" y="82"/>
                  </a:lnTo>
                  <a:lnTo>
                    <a:pt x="493" y="88"/>
                  </a:lnTo>
                  <a:lnTo>
                    <a:pt x="499" y="92"/>
                  </a:lnTo>
                  <a:lnTo>
                    <a:pt x="507" y="97"/>
                  </a:lnTo>
                  <a:lnTo>
                    <a:pt x="512" y="99"/>
                  </a:lnTo>
                  <a:lnTo>
                    <a:pt x="517" y="101"/>
                  </a:lnTo>
                  <a:lnTo>
                    <a:pt x="523" y="102"/>
                  </a:lnTo>
                  <a:lnTo>
                    <a:pt x="529" y="102"/>
                  </a:lnTo>
                  <a:lnTo>
                    <a:pt x="535" y="101"/>
                  </a:lnTo>
                  <a:lnTo>
                    <a:pt x="541" y="99"/>
                  </a:lnTo>
                  <a:lnTo>
                    <a:pt x="547" y="98"/>
                  </a:lnTo>
                  <a:lnTo>
                    <a:pt x="554" y="97"/>
                  </a:lnTo>
                  <a:lnTo>
                    <a:pt x="560" y="95"/>
                  </a:lnTo>
                  <a:lnTo>
                    <a:pt x="566" y="94"/>
                  </a:lnTo>
                  <a:lnTo>
                    <a:pt x="572" y="92"/>
                  </a:lnTo>
                  <a:lnTo>
                    <a:pt x="579" y="92"/>
                  </a:lnTo>
                  <a:lnTo>
                    <a:pt x="584" y="92"/>
                  </a:lnTo>
                  <a:lnTo>
                    <a:pt x="591" y="92"/>
                  </a:lnTo>
                  <a:lnTo>
                    <a:pt x="598" y="94"/>
                  </a:lnTo>
                  <a:lnTo>
                    <a:pt x="603" y="97"/>
                  </a:lnTo>
                  <a:lnTo>
                    <a:pt x="610" y="102"/>
                  </a:lnTo>
                  <a:lnTo>
                    <a:pt x="614" y="109"/>
                  </a:lnTo>
                  <a:lnTo>
                    <a:pt x="618" y="117"/>
                  </a:lnTo>
                  <a:lnTo>
                    <a:pt x="620" y="125"/>
                  </a:lnTo>
                  <a:lnTo>
                    <a:pt x="621" y="133"/>
                  </a:lnTo>
                  <a:lnTo>
                    <a:pt x="622" y="142"/>
                  </a:lnTo>
                  <a:lnTo>
                    <a:pt x="623" y="151"/>
                  </a:lnTo>
                  <a:lnTo>
                    <a:pt x="623" y="159"/>
                  </a:lnTo>
                  <a:lnTo>
                    <a:pt x="621" y="162"/>
                  </a:lnTo>
                  <a:lnTo>
                    <a:pt x="619" y="165"/>
                  </a:lnTo>
                  <a:lnTo>
                    <a:pt x="618" y="169"/>
                  </a:lnTo>
                  <a:lnTo>
                    <a:pt x="615" y="172"/>
                  </a:lnTo>
                  <a:lnTo>
                    <a:pt x="612" y="175"/>
                  </a:lnTo>
                  <a:lnTo>
                    <a:pt x="608" y="178"/>
                  </a:lnTo>
                  <a:lnTo>
                    <a:pt x="604" y="181"/>
                  </a:lnTo>
                  <a:lnTo>
                    <a:pt x="599" y="183"/>
                  </a:lnTo>
                  <a:lnTo>
                    <a:pt x="591" y="184"/>
                  </a:lnTo>
                  <a:lnTo>
                    <a:pt x="582" y="184"/>
                  </a:lnTo>
                  <a:lnTo>
                    <a:pt x="573" y="183"/>
                  </a:lnTo>
                  <a:lnTo>
                    <a:pt x="564" y="182"/>
                  </a:lnTo>
                  <a:lnTo>
                    <a:pt x="554" y="181"/>
                  </a:lnTo>
                  <a:lnTo>
                    <a:pt x="545" y="182"/>
                  </a:lnTo>
                  <a:lnTo>
                    <a:pt x="535" y="183"/>
                  </a:lnTo>
                  <a:lnTo>
                    <a:pt x="524" y="186"/>
                  </a:lnTo>
                  <a:lnTo>
                    <a:pt x="523" y="188"/>
                  </a:lnTo>
                  <a:lnTo>
                    <a:pt x="521" y="191"/>
                  </a:lnTo>
                  <a:lnTo>
                    <a:pt x="519" y="192"/>
                  </a:lnTo>
                  <a:lnTo>
                    <a:pt x="517" y="194"/>
                  </a:lnTo>
                  <a:lnTo>
                    <a:pt x="514" y="197"/>
                  </a:lnTo>
                  <a:lnTo>
                    <a:pt x="512" y="199"/>
                  </a:lnTo>
                  <a:lnTo>
                    <a:pt x="509" y="203"/>
                  </a:lnTo>
                  <a:lnTo>
                    <a:pt x="507" y="207"/>
                  </a:lnTo>
                  <a:lnTo>
                    <a:pt x="524" y="331"/>
                  </a:lnTo>
                  <a:lnTo>
                    <a:pt x="519" y="333"/>
                  </a:lnTo>
                  <a:lnTo>
                    <a:pt x="512" y="335"/>
                  </a:lnTo>
                  <a:lnTo>
                    <a:pt x="507" y="338"/>
                  </a:lnTo>
                  <a:lnTo>
                    <a:pt x="500" y="339"/>
                  </a:lnTo>
                  <a:lnTo>
                    <a:pt x="493" y="341"/>
                  </a:lnTo>
                  <a:lnTo>
                    <a:pt x="486" y="342"/>
                  </a:lnTo>
                  <a:lnTo>
                    <a:pt x="479" y="343"/>
                  </a:lnTo>
                  <a:lnTo>
                    <a:pt x="471" y="344"/>
                  </a:lnTo>
                  <a:lnTo>
                    <a:pt x="464" y="344"/>
                  </a:lnTo>
                  <a:lnTo>
                    <a:pt x="456" y="344"/>
                  </a:lnTo>
                  <a:lnTo>
                    <a:pt x="449" y="344"/>
                  </a:lnTo>
                  <a:lnTo>
                    <a:pt x="441" y="344"/>
                  </a:lnTo>
                  <a:lnTo>
                    <a:pt x="433" y="342"/>
                  </a:lnTo>
                  <a:lnTo>
                    <a:pt x="426" y="341"/>
                  </a:lnTo>
                  <a:lnTo>
                    <a:pt x="419" y="340"/>
                  </a:lnTo>
                  <a:lnTo>
                    <a:pt x="412" y="338"/>
                  </a:lnTo>
                  <a:lnTo>
                    <a:pt x="408" y="333"/>
                  </a:lnTo>
                  <a:lnTo>
                    <a:pt x="405" y="328"/>
                  </a:lnTo>
                  <a:lnTo>
                    <a:pt x="403" y="322"/>
                  </a:lnTo>
                  <a:lnTo>
                    <a:pt x="402" y="316"/>
                  </a:lnTo>
                  <a:lnTo>
                    <a:pt x="402" y="311"/>
                  </a:lnTo>
                  <a:lnTo>
                    <a:pt x="401" y="306"/>
                  </a:lnTo>
                  <a:lnTo>
                    <a:pt x="401" y="300"/>
                  </a:lnTo>
                  <a:lnTo>
                    <a:pt x="401" y="294"/>
                  </a:lnTo>
                  <a:lnTo>
                    <a:pt x="402" y="289"/>
                  </a:lnTo>
                  <a:lnTo>
                    <a:pt x="402" y="283"/>
                  </a:lnTo>
                  <a:lnTo>
                    <a:pt x="402" y="277"/>
                  </a:lnTo>
                  <a:lnTo>
                    <a:pt x="401" y="271"/>
                  </a:lnTo>
                  <a:lnTo>
                    <a:pt x="400" y="266"/>
                  </a:lnTo>
                  <a:lnTo>
                    <a:pt x="398" y="260"/>
                  </a:lnTo>
                  <a:lnTo>
                    <a:pt x="397" y="254"/>
                  </a:lnTo>
                  <a:lnTo>
                    <a:pt x="393" y="248"/>
                  </a:lnTo>
                  <a:lnTo>
                    <a:pt x="388" y="244"/>
                  </a:lnTo>
                  <a:lnTo>
                    <a:pt x="381" y="240"/>
                  </a:lnTo>
                  <a:lnTo>
                    <a:pt x="374" y="238"/>
                  </a:lnTo>
                  <a:lnTo>
                    <a:pt x="367" y="236"/>
                  </a:lnTo>
                  <a:lnTo>
                    <a:pt x="360" y="235"/>
                  </a:lnTo>
                  <a:lnTo>
                    <a:pt x="353" y="235"/>
                  </a:lnTo>
                  <a:lnTo>
                    <a:pt x="345" y="235"/>
                  </a:lnTo>
                  <a:lnTo>
                    <a:pt x="337" y="236"/>
                  </a:lnTo>
                  <a:lnTo>
                    <a:pt x="329" y="237"/>
                  </a:lnTo>
                  <a:lnTo>
                    <a:pt x="321" y="239"/>
                  </a:lnTo>
                  <a:lnTo>
                    <a:pt x="313" y="241"/>
                  </a:lnTo>
                  <a:lnTo>
                    <a:pt x="306" y="243"/>
                  </a:lnTo>
                  <a:lnTo>
                    <a:pt x="297" y="245"/>
                  </a:lnTo>
                  <a:lnTo>
                    <a:pt x="289" y="248"/>
                  </a:lnTo>
                  <a:lnTo>
                    <a:pt x="281" y="250"/>
                  </a:lnTo>
                  <a:lnTo>
                    <a:pt x="273" y="252"/>
                  </a:lnTo>
                  <a:lnTo>
                    <a:pt x="270" y="255"/>
                  </a:lnTo>
                  <a:lnTo>
                    <a:pt x="267" y="260"/>
                  </a:lnTo>
                  <a:lnTo>
                    <a:pt x="263" y="264"/>
                  </a:lnTo>
                  <a:lnTo>
                    <a:pt x="260" y="270"/>
                  </a:lnTo>
                  <a:lnTo>
                    <a:pt x="258" y="276"/>
                  </a:lnTo>
                  <a:lnTo>
                    <a:pt x="258" y="282"/>
                  </a:lnTo>
                  <a:lnTo>
                    <a:pt x="258" y="287"/>
                  </a:lnTo>
                  <a:lnTo>
                    <a:pt x="262" y="293"/>
                  </a:lnTo>
                  <a:lnTo>
                    <a:pt x="265" y="299"/>
                  </a:lnTo>
                  <a:lnTo>
                    <a:pt x="268" y="304"/>
                  </a:lnTo>
                  <a:lnTo>
                    <a:pt x="271" y="310"/>
                  </a:lnTo>
                  <a:lnTo>
                    <a:pt x="273" y="316"/>
                  </a:lnTo>
                  <a:lnTo>
                    <a:pt x="276" y="322"/>
                  </a:lnTo>
                  <a:lnTo>
                    <a:pt x="277" y="328"/>
                  </a:lnTo>
                  <a:lnTo>
                    <a:pt x="277" y="334"/>
                  </a:lnTo>
                  <a:lnTo>
                    <a:pt x="277" y="341"/>
                  </a:lnTo>
                  <a:lnTo>
                    <a:pt x="266" y="355"/>
                  </a:lnTo>
                  <a:lnTo>
                    <a:pt x="257" y="360"/>
                  </a:lnTo>
                  <a:lnTo>
                    <a:pt x="248" y="362"/>
                  </a:lnTo>
                  <a:lnTo>
                    <a:pt x="239" y="363"/>
                  </a:lnTo>
                  <a:lnTo>
                    <a:pt x="230" y="363"/>
                  </a:lnTo>
                  <a:lnTo>
                    <a:pt x="220" y="364"/>
                  </a:lnTo>
                  <a:lnTo>
                    <a:pt x="210" y="364"/>
                  </a:lnTo>
                  <a:lnTo>
                    <a:pt x="201" y="366"/>
                  </a:lnTo>
                  <a:lnTo>
                    <a:pt x="191" y="37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2055" name="Freeform 7"/>
            <p:cNvSpPr>
              <a:spLocks/>
            </p:cNvSpPr>
            <p:nvPr/>
          </p:nvSpPr>
          <p:spPr bwMode="grayWhite">
            <a:xfrm>
              <a:off x="0" y="706"/>
              <a:ext cx="506" cy="470"/>
            </a:xfrm>
            <a:custGeom>
              <a:avLst/>
              <a:gdLst>
                <a:gd name="T0" fmla="*/ 229 w 506"/>
                <a:gd name="T1" fmla="*/ 453 h 470"/>
                <a:gd name="T2" fmla="*/ 200 w 506"/>
                <a:gd name="T3" fmla="*/ 429 h 470"/>
                <a:gd name="T4" fmla="*/ 175 w 506"/>
                <a:gd name="T5" fmla="*/ 402 h 470"/>
                <a:gd name="T6" fmla="*/ 158 w 506"/>
                <a:gd name="T7" fmla="*/ 368 h 470"/>
                <a:gd name="T8" fmla="*/ 241 w 506"/>
                <a:gd name="T9" fmla="*/ 275 h 470"/>
                <a:gd name="T10" fmla="*/ 224 w 506"/>
                <a:gd name="T11" fmla="*/ 248 h 470"/>
                <a:gd name="T12" fmla="*/ 198 w 506"/>
                <a:gd name="T13" fmla="*/ 228 h 470"/>
                <a:gd name="T14" fmla="*/ 166 w 506"/>
                <a:gd name="T15" fmla="*/ 214 h 470"/>
                <a:gd name="T16" fmla="*/ 139 w 506"/>
                <a:gd name="T17" fmla="*/ 217 h 470"/>
                <a:gd name="T18" fmla="*/ 128 w 506"/>
                <a:gd name="T19" fmla="*/ 238 h 470"/>
                <a:gd name="T20" fmla="*/ 120 w 506"/>
                <a:gd name="T21" fmla="*/ 262 h 470"/>
                <a:gd name="T22" fmla="*/ 104 w 506"/>
                <a:gd name="T23" fmla="*/ 283 h 470"/>
                <a:gd name="T24" fmla="*/ 77 w 506"/>
                <a:gd name="T25" fmla="*/ 291 h 470"/>
                <a:gd name="T26" fmla="*/ 53 w 506"/>
                <a:gd name="T27" fmla="*/ 288 h 470"/>
                <a:gd name="T28" fmla="*/ 31 w 506"/>
                <a:gd name="T29" fmla="*/ 275 h 470"/>
                <a:gd name="T30" fmla="*/ 12 w 506"/>
                <a:gd name="T31" fmla="*/ 257 h 470"/>
                <a:gd name="T32" fmla="*/ 61 w 506"/>
                <a:gd name="T33" fmla="*/ 109 h 470"/>
                <a:gd name="T34" fmla="*/ 24 w 506"/>
                <a:gd name="T35" fmla="*/ 85 h 470"/>
                <a:gd name="T36" fmla="*/ 0 w 506"/>
                <a:gd name="T37" fmla="*/ 53 h 470"/>
                <a:gd name="T38" fmla="*/ 19 w 506"/>
                <a:gd name="T39" fmla="*/ 22 h 470"/>
                <a:gd name="T40" fmla="*/ 54 w 506"/>
                <a:gd name="T41" fmla="*/ 0 h 470"/>
                <a:gd name="T42" fmla="*/ 82 w 506"/>
                <a:gd name="T43" fmla="*/ 6 h 470"/>
                <a:gd name="T44" fmla="*/ 103 w 506"/>
                <a:gd name="T45" fmla="*/ 29 h 470"/>
                <a:gd name="T46" fmla="*/ 132 w 506"/>
                <a:gd name="T47" fmla="*/ 57 h 470"/>
                <a:gd name="T48" fmla="*/ 175 w 506"/>
                <a:gd name="T49" fmla="*/ 64 h 470"/>
                <a:gd name="T50" fmla="*/ 215 w 506"/>
                <a:gd name="T51" fmla="*/ 43 h 470"/>
                <a:gd name="T52" fmla="*/ 243 w 506"/>
                <a:gd name="T53" fmla="*/ 16 h 470"/>
                <a:gd name="T54" fmla="*/ 265 w 506"/>
                <a:gd name="T55" fmla="*/ 22 h 470"/>
                <a:gd name="T56" fmla="*/ 284 w 506"/>
                <a:gd name="T57" fmla="*/ 34 h 470"/>
                <a:gd name="T58" fmla="*/ 301 w 506"/>
                <a:gd name="T59" fmla="*/ 52 h 470"/>
                <a:gd name="T60" fmla="*/ 318 w 506"/>
                <a:gd name="T61" fmla="*/ 72 h 470"/>
                <a:gd name="T62" fmla="*/ 314 w 506"/>
                <a:gd name="T63" fmla="*/ 98 h 470"/>
                <a:gd name="T64" fmla="*/ 296 w 506"/>
                <a:gd name="T65" fmla="*/ 115 h 470"/>
                <a:gd name="T66" fmla="*/ 278 w 506"/>
                <a:gd name="T67" fmla="*/ 123 h 470"/>
                <a:gd name="T68" fmla="*/ 260 w 506"/>
                <a:gd name="T69" fmla="*/ 130 h 470"/>
                <a:gd name="T70" fmla="*/ 249 w 506"/>
                <a:gd name="T71" fmla="*/ 152 h 470"/>
                <a:gd name="T72" fmla="*/ 257 w 506"/>
                <a:gd name="T73" fmla="*/ 180 h 470"/>
                <a:gd name="T74" fmla="*/ 288 w 506"/>
                <a:gd name="T75" fmla="*/ 210 h 470"/>
                <a:gd name="T76" fmla="*/ 321 w 506"/>
                <a:gd name="T77" fmla="*/ 231 h 470"/>
                <a:gd name="T78" fmla="*/ 339 w 506"/>
                <a:gd name="T79" fmla="*/ 231 h 470"/>
                <a:gd name="T80" fmla="*/ 358 w 506"/>
                <a:gd name="T81" fmla="*/ 228 h 470"/>
                <a:gd name="T82" fmla="*/ 377 w 506"/>
                <a:gd name="T83" fmla="*/ 200 h 470"/>
                <a:gd name="T84" fmla="*/ 385 w 506"/>
                <a:gd name="T85" fmla="*/ 171 h 470"/>
                <a:gd name="T86" fmla="*/ 404 w 506"/>
                <a:gd name="T87" fmla="*/ 158 h 470"/>
                <a:gd name="T88" fmla="*/ 497 w 506"/>
                <a:gd name="T89" fmla="*/ 213 h 470"/>
                <a:gd name="T90" fmla="*/ 482 w 506"/>
                <a:gd name="T91" fmla="*/ 238 h 470"/>
                <a:gd name="T92" fmla="*/ 458 w 506"/>
                <a:gd name="T93" fmla="*/ 259 h 470"/>
                <a:gd name="T94" fmla="*/ 438 w 506"/>
                <a:gd name="T95" fmla="*/ 282 h 470"/>
                <a:gd name="T96" fmla="*/ 434 w 506"/>
                <a:gd name="T97" fmla="*/ 313 h 470"/>
                <a:gd name="T98" fmla="*/ 467 w 506"/>
                <a:gd name="T99" fmla="*/ 339 h 470"/>
                <a:gd name="T100" fmla="*/ 505 w 506"/>
                <a:gd name="T101" fmla="*/ 362 h 470"/>
                <a:gd name="T102" fmla="*/ 329 w 506"/>
                <a:gd name="T103" fmla="*/ 370 h 470"/>
                <a:gd name="T104" fmla="*/ 306 w 506"/>
                <a:gd name="T105" fmla="*/ 395 h 470"/>
                <a:gd name="T106" fmla="*/ 287 w 506"/>
                <a:gd name="T107" fmla="*/ 423 h 470"/>
                <a:gd name="T108" fmla="*/ 267 w 506"/>
                <a:gd name="T109" fmla="*/ 452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6" h="470">
                  <a:moveTo>
                    <a:pt x="252" y="469"/>
                  </a:moveTo>
                  <a:lnTo>
                    <a:pt x="245" y="463"/>
                  </a:lnTo>
                  <a:lnTo>
                    <a:pt x="237" y="458"/>
                  </a:lnTo>
                  <a:lnTo>
                    <a:pt x="229" y="453"/>
                  </a:lnTo>
                  <a:lnTo>
                    <a:pt x="221" y="447"/>
                  </a:lnTo>
                  <a:lnTo>
                    <a:pt x="214" y="441"/>
                  </a:lnTo>
                  <a:lnTo>
                    <a:pt x="207" y="435"/>
                  </a:lnTo>
                  <a:lnTo>
                    <a:pt x="200" y="429"/>
                  </a:lnTo>
                  <a:lnTo>
                    <a:pt x="193" y="423"/>
                  </a:lnTo>
                  <a:lnTo>
                    <a:pt x="187" y="416"/>
                  </a:lnTo>
                  <a:lnTo>
                    <a:pt x="181" y="409"/>
                  </a:lnTo>
                  <a:lnTo>
                    <a:pt x="175" y="402"/>
                  </a:lnTo>
                  <a:lnTo>
                    <a:pt x="171" y="394"/>
                  </a:lnTo>
                  <a:lnTo>
                    <a:pt x="166" y="386"/>
                  </a:lnTo>
                  <a:lnTo>
                    <a:pt x="162" y="377"/>
                  </a:lnTo>
                  <a:lnTo>
                    <a:pt x="158" y="368"/>
                  </a:lnTo>
                  <a:lnTo>
                    <a:pt x="156" y="359"/>
                  </a:lnTo>
                  <a:lnTo>
                    <a:pt x="245" y="290"/>
                  </a:lnTo>
                  <a:lnTo>
                    <a:pt x="242" y="282"/>
                  </a:lnTo>
                  <a:lnTo>
                    <a:pt x="241" y="275"/>
                  </a:lnTo>
                  <a:lnTo>
                    <a:pt x="237" y="267"/>
                  </a:lnTo>
                  <a:lnTo>
                    <a:pt x="233" y="261"/>
                  </a:lnTo>
                  <a:lnTo>
                    <a:pt x="229" y="254"/>
                  </a:lnTo>
                  <a:lnTo>
                    <a:pt x="224" y="248"/>
                  </a:lnTo>
                  <a:lnTo>
                    <a:pt x="218" y="242"/>
                  </a:lnTo>
                  <a:lnTo>
                    <a:pt x="212" y="237"/>
                  </a:lnTo>
                  <a:lnTo>
                    <a:pt x="205" y="232"/>
                  </a:lnTo>
                  <a:lnTo>
                    <a:pt x="198" y="228"/>
                  </a:lnTo>
                  <a:lnTo>
                    <a:pt x="191" y="223"/>
                  </a:lnTo>
                  <a:lnTo>
                    <a:pt x="183" y="219"/>
                  </a:lnTo>
                  <a:lnTo>
                    <a:pt x="175" y="216"/>
                  </a:lnTo>
                  <a:lnTo>
                    <a:pt x="166" y="214"/>
                  </a:lnTo>
                  <a:lnTo>
                    <a:pt x="158" y="212"/>
                  </a:lnTo>
                  <a:lnTo>
                    <a:pt x="150" y="210"/>
                  </a:lnTo>
                  <a:lnTo>
                    <a:pt x="144" y="213"/>
                  </a:lnTo>
                  <a:lnTo>
                    <a:pt x="139" y="217"/>
                  </a:lnTo>
                  <a:lnTo>
                    <a:pt x="135" y="221"/>
                  </a:lnTo>
                  <a:lnTo>
                    <a:pt x="133" y="227"/>
                  </a:lnTo>
                  <a:lnTo>
                    <a:pt x="129" y="232"/>
                  </a:lnTo>
                  <a:lnTo>
                    <a:pt x="128" y="238"/>
                  </a:lnTo>
                  <a:lnTo>
                    <a:pt x="126" y="244"/>
                  </a:lnTo>
                  <a:lnTo>
                    <a:pt x="125" y="250"/>
                  </a:lnTo>
                  <a:lnTo>
                    <a:pt x="122" y="256"/>
                  </a:lnTo>
                  <a:lnTo>
                    <a:pt x="120" y="262"/>
                  </a:lnTo>
                  <a:lnTo>
                    <a:pt x="116" y="268"/>
                  </a:lnTo>
                  <a:lnTo>
                    <a:pt x="113" y="273"/>
                  </a:lnTo>
                  <a:lnTo>
                    <a:pt x="109" y="278"/>
                  </a:lnTo>
                  <a:lnTo>
                    <a:pt x="104" y="283"/>
                  </a:lnTo>
                  <a:lnTo>
                    <a:pt x="98" y="287"/>
                  </a:lnTo>
                  <a:lnTo>
                    <a:pt x="90" y="290"/>
                  </a:lnTo>
                  <a:lnTo>
                    <a:pt x="83" y="291"/>
                  </a:lnTo>
                  <a:lnTo>
                    <a:pt x="77" y="291"/>
                  </a:lnTo>
                  <a:lnTo>
                    <a:pt x="70" y="291"/>
                  </a:lnTo>
                  <a:lnTo>
                    <a:pt x="65" y="291"/>
                  </a:lnTo>
                  <a:lnTo>
                    <a:pt x="58" y="289"/>
                  </a:lnTo>
                  <a:lnTo>
                    <a:pt x="53" y="288"/>
                  </a:lnTo>
                  <a:lnTo>
                    <a:pt x="47" y="285"/>
                  </a:lnTo>
                  <a:lnTo>
                    <a:pt x="41" y="282"/>
                  </a:lnTo>
                  <a:lnTo>
                    <a:pt x="36" y="278"/>
                  </a:lnTo>
                  <a:lnTo>
                    <a:pt x="31" y="275"/>
                  </a:lnTo>
                  <a:lnTo>
                    <a:pt x="25" y="270"/>
                  </a:lnTo>
                  <a:lnTo>
                    <a:pt x="20" y="266"/>
                  </a:lnTo>
                  <a:lnTo>
                    <a:pt x="16" y="262"/>
                  </a:lnTo>
                  <a:lnTo>
                    <a:pt x="12" y="257"/>
                  </a:lnTo>
                  <a:lnTo>
                    <a:pt x="7" y="253"/>
                  </a:lnTo>
                  <a:lnTo>
                    <a:pt x="3" y="248"/>
                  </a:lnTo>
                  <a:lnTo>
                    <a:pt x="65" y="117"/>
                  </a:lnTo>
                  <a:lnTo>
                    <a:pt x="61" y="109"/>
                  </a:lnTo>
                  <a:lnTo>
                    <a:pt x="53" y="102"/>
                  </a:lnTo>
                  <a:lnTo>
                    <a:pt x="44" y="96"/>
                  </a:lnTo>
                  <a:lnTo>
                    <a:pt x="33" y="91"/>
                  </a:lnTo>
                  <a:lnTo>
                    <a:pt x="24" y="85"/>
                  </a:lnTo>
                  <a:lnTo>
                    <a:pt x="13" y="79"/>
                  </a:lnTo>
                  <a:lnTo>
                    <a:pt x="5" y="71"/>
                  </a:lnTo>
                  <a:lnTo>
                    <a:pt x="0" y="62"/>
                  </a:lnTo>
                  <a:lnTo>
                    <a:pt x="0" y="53"/>
                  </a:lnTo>
                  <a:lnTo>
                    <a:pt x="3" y="44"/>
                  </a:lnTo>
                  <a:lnTo>
                    <a:pt x="7" y="37"/>
                  </a:lnTo>
                  <a:lnTo>
                    <a:pt x="12" y="28"/>
                  </a:lnTo>
                  <a:lnTo>
                    <a:pt x="19" y="22"/>
                  </a:lnTo>
                  <a:lnTo>
                    <a:pt x="27" y="15"/>
                  </a:lnTo>
                  <a:lnTo>
                    <a:pt x="37" y="9"/>
                  </a:lnTo>
                  <a:lnTo>
                    <a:pt x="46" y="3"/>
                  </a:lnTo>
                  <a:lnTo>
                    <a:pt x="54" y="0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75" y="3"/>
                  </a:lnTo>
                  <a:lnTo>
                    <a:pt x="82" y="6"/>
                  </a:lnTo>
                  <a:lnTo>
                    <a:pt x="88" y="11"/>
                  </a:lnTo>
                  <a:lnTo>
                    <a:pt x="94" y="15"/>
                  </a:lnTo>
                  <a:lnTo>
                    <a:pt x="98" y="21"/>
                  </a:lnTo>
                  <a:lnTo>
                    <a:pt x="103" y="29"/>
                  </a:lnTo>
                  <a:lnTo>
                    <a:pt x="108" y="38"/>
                  </a:lnTo>
                  <a:lnTo>
                    <a:pt x="116" y="45"/>
                  </a:lnTo>
                  <a:lnTo>
                    <a:pt x="123" y="52"/>
                  </a:lnTo>
                  <a:lnTo>
                    <a:pt x="132" y="57"/>
                  </a:lnTo>
                  <a:lnTo>
                    <a:pt x="141" y="62"/>
                  </a:lnTo>
                  <a:lnTo>
                    <a:pt x="152" y="64"/>
                  </a:lnTo>
                  <a:lnTo>
                    <a:pt x="164" y="66"/>
                  </a:lnTo>
                  <a:lnTo>
                    <a:pt x="175" y="64"/>
                  </a:lnTo>
                  <a:lnTo>
                    <a:pt x="187" y="61"/>
                  </a:lnTo>
                  <a:lnTo>
                    <a:pt x="196" y="57"/>
                  </a:lnTo>
                  <a:lnTo>
                    <a:pt x="206" y="50"/>
                  </a:lnTo>
                  <a:lnTo>
                    <a:pt x="215" y="43"/>
                  </a:lnTo>
                  <a:lnTo>
                    <a:pt x="223" y="34"/>
                  </a:lnTo>
                  <a:lnTo>
                    <a:pt x="230" y="26"/>
                  </a:lnTo>
                  <a:lnTo>
                    <a:pt x="237" y="17"/>
                  </a:lnTo>
                  <a:lnTo>
                    <a:pt x="243" y="16"/>
                  </a:lnTo>
                  <a:lnTo>
                    <a:pt x="249" y="17"/>
                  </a:lnTo>
                  <a:lnTo>
                    <a:pt x="254" y="18"/>
                  </a:lnTo>
                  <a:lnTo>
                    <a:pt x="260" y="20"/>
                  </a:lnTo>
                  <a:lnTo>
                    <a:pt x="265" y="22"/>
                  </a:lnTo>
                  <a:lnTo>
                    <a:pt x="270" y="25"/>
                  </a:lnTo>
                  <a:lnTo>
                    <a:pt x="275" y="27"/>
                  </a:lnTo>
                  <a:lnTo>
                    <a:pt x="279" y="31"/>
                  </a:lnTo>
                  <a:lnTo>
                    <a:pt x="284" y="34"/>
                  </a:lnTo>
                  <a:lnTo>
                    <a:pt x="288" y="38"/>
                  </a:lnTo>
                  <a:lnTo>
                    <a:pt x="293" y="43"/>
                  </a:lnTo>
                  <a:lnTo>
                    <a:pt x="297" y="47"/>
                  </a:lnTo>
                  <a:lnTo>
                    <a:pt x="301" y="52"/>
                  </a:lnTo>
                  <a:lnTo>
                    <a:pt x="305" y="56"/>
                  </a:lnTo>
                  <a:lnTo>
                    <a:pt x="309" y="61"/>
                  </a:lnTo>
                  <a:lnTo>
                    <a:pt x="314" y="66"/>
                  </a:lnTo>
                  <a:lnTo>
                    <a:pt x="318" y="72"/>
                  </a:lnTo>
                  <a:lnTo>
                    <a:pt x="320" y="79"/>
                  </a:lnTo>
                  <a:lnTo>
                    <a:pt x="319" y="85"/>
                  </a:lnTo>
                  <a:lnTo>
                    <a:pt x="317" y="92"/>
                  </a:lnTo>
                  <a:lnTo>
                    <a:pt x="314" y="98"/>
                  </a:lnTo>
                  <a:lnTo>
                    <a:pt x="309" y="104"/>
                  </a:lnTo>
                  <a:lnTo>
                    <a:pt x="305" y="109"/>
                  </a:lnTo>
                  <a:lnTo>
                    <a:pt x="300" y="114"/>
                  </a:lnTo>
                  <a:lnTo>
                    <a:pt x="296" y="115"/>
                  </a:lnTo>
                  <a:lnTo>
                    <a:pt x="291" y="117"/>
                  </a:lnTo>
                  <a:lnTo>
                    <a:pt x="287" y="119"/>
                  </a:lnTo>
                  <a:lnTo>
                    <a:pt x="283" y="120"/>
                  </a:lnTo>
                  <a:lnTo>
                    <a:pt x="278" y="123"/>
                  </a:lnTo>
                  <a:lnTo>
                    <a:pt x="273" y="124"/>
                  </a:lnTo>
                  <a:lnTo>
                    <a:pt x="268" y="126"/>
                  </a:lnTo>
                  <a:lnTo>
                    <a:pt x="262" y="127"/>
                  </a:lnTo>
                  <a:lnTo>
                    <a:pt x="260" y="130"/>
                  </a:lnTo>
                  <a:lnTo>
                    <a:pt x="257" y="135"/>
                  </a:lnTo>
                  <a:lnTo>
                    <a:pt x="254" y="140"/>
                  </a:lnTo>
                  <a:lnTo>
                    <a:pt x="250" y="145"/>
                  </a:lnTo>
                  <a:lnTo>
                    <a:pt x="249" y="152"/>
                  </a:lnTo>
                  <a:lnTo>
                    <a:pt x="248" y="158"/>
                  </a:lnTo>
                  <a:lnTo>
                    <a:pt x="249" y="164"/>
                  </a:lnTo>
                  <a:lnTo>
                    <a:pt x="252" y="169"/>
                  </a:lnTo>
                  <a:lnTo>
                    <a:pt x="257" y="180"/>
                  </a:lnTo>
                  <a:lnTo>
                    <a:pt x="263" y="189"/>
                  </a:lnTo>
                  <a:lnTo>
                    <a:pt x="271" y="196"/>
                  </a:lnTo>
                  <a:lnTo>
                    <a:pt x="279" y="204"/>
                  </a:lnTo>
                  <a:lnTo>
                    <a:pt x="288" y="210"/>
                  </a:lnTo>
                  <a:lnTo>
                    <a:pt x="298" y="217"/>
                  </a:lnTo>
                  <a:lnTo>
                    <a:pt x="308" y="224"/>
                  </a:lnTo>
                  <a:lnTo>
                    <a:pt x="317" y="231"/>
                  </a:lnTo>
                  <a:lnTo>
                    <a:pt x="321" y="231"/>
                  </a:lnTo>
                  <a:lnTo>
                    <a:pt x="326" y="231"/>
                  </a:lnTo>
                  <a:lnTo>
                    <a:pt x="330" y="231"/>
                  </a:lnTo>
                  <a:lnTo>
                    <a:pt x="334" y="231"/>
                  </a:lnTo>
                  <a:lnTo>
                    <a:pt x="339" y="231"/>
                  </a:lnTo>
                  <a:lnTo>
                    <a:pt x="344" y="231"/>
                  </a:lnTo>
                  <a:lnTo>
                    <a:pt x="349" y="231"/>
                  </a:lnTo>
                  <a:lnTo>
                    <a:pt x="354" y="231"/>
                  </a:lnTo>
                  <a:lnTo>
                    <a:pt x="358" y="228"/>
                  </a:lnTo>
                  <a:lnTo>
                    <a:pt x="363" y="222"/>
                  </a:lnTo>
                  <a:lnTo>
                    <a:pt x="368" y="215"/>
                  </a:lnTo>
                  <a:lnTo>
                    <a:pt x="373" y="209"/>
                  </a:lnTo>
                  <a:lnTo>
                    <a:pt x="377" y="200"/>
                  </a:lnTo>
                  <a:lnTo>
                    <a:pt x="380" y="192"/>
                  </a:lnTo>
                  <a:lnTo>
                    <a:pt x="383" y="183"/>
                  </a:lnTo>
                  <a:lnTo>
                    <a:pt x="383" y="176"/>
                  </a:lnTo>
                  <a:lnTo>
                    <a:pt x="385" y="171"/>
                  </a:lnTo>
                  <a:lnTo>
                    <a:pt x="388" y="167"/>
                  </a:lnTo>
                  <a:lnTo>
                    <a:pt x="392" y="163"/>
                  </a:lnTo>
                  <a:lnTo>
                    <a:pt x="398" y="160"/>
                  </a:lnTo>
                  <a:lnTo>
                    <a:pt x="404" y="158"/>
                  </a:lnTo>
                  <a:lnTo>
                    <a:pt x="410" y="156"/>
                  </a:lnTo>
                  <a:lnTo>
                    <a:pt x="417" y="155"/>
                  </a:lnTo>
                  <a:lnTo>
                    <a:pt x="423" y="155"/>
                  </a:lnTo>
                  <a:lnTo>
                    <a:pt x="497" y="213"/>
                  </a:lnTo>
                  <a:lnTo>
                    <a:pt x="495" y="221"/>
                  </a:lnTo>
                  <a:lnTo>
                    <a:pt x="492" y="227"/>
                  </a:lnTo>
                  <a:lnTo>
                    <a:pt x="487" y="232"/>
                  </a:lnTo>
                  <a:lnTo>
                    <a:pt x="482" y="238"/>
                  </a:lnTo>
                  <a:lnTo>
                    <a:pt x="476" y="243"/>
                  </a:lnTo>
                  <a:lnTo>
                    <a:pt x="470" y="248"/>
                  </a:lnTo>
                  <a:lnTo>
                    <a:pt x="464" y="253"/>
                  </a:lnTo>
                  <a:lnTo>
                    <a:pt x="458" y="259"/>
                  </a:lnTo>
                  <a:lnTo>
                    <a:pt x="451" y="264"/>
                  </a:lnTo>
                  <a:lnTo>
                    <a:pt x="446" y="269"/>
                  </a:lnTo>
                  <a:lnTo>
                    <a:pt x="441" y="275"/>
                  </a:lnTo>
                  <a:lnTo>
                    <a:pt x="438" y="282"/>
                  </a:lnTo>
                  <a:lnTo>
                    <a:pt x="434" y="288"/>
                  </a:lnTo>
                  <a:lnTo>
                    <a:pt x="433" y="296"/>
                  </a:lnTo>
                  <a:lnTo>
                    <a:pt x="433" y="304"/>
                  </a:lnTo>
                  <a:lnTo>
                    <a:pt x="434" y="313"/>
                  </a:lnTo>
                  <a:lnTo>
                    <a:pt x="439" y="323"/>
                  </a:lnTo>
                  <a:lnTo>
                    <a:pt x="446" y="329"/>
                  </a:lnTo>
                  <a:lnTo>
                    <a:pt x="456" y="335"/>
                  </a:lnTo>
                  <a:lnTo>
                    <a:pt x="467" y="339"/>
                  </a:lnTo>
                  <a:lnTo>
                    <a:pt x="478" y="343"/>
                  </a:lnTo>
                  <a:lnTo>
                    <a:pt x="488" y="348"/>
                  </a:lnTo>
                  <a:lnTo>
                    <a:pt x="497" y="354"/>
                  </a:lnTo>
                  <a:lnTo>
                    <a:pt x="505" y="362"/>
                  </a:lnTo>
                  <a:lnTo>
                    <a:pt x="442" y="445"/>
                  </a:lnTo>
                  <a:lnTo>
                    <a:pt x="343" y="362"/>
                  </a:lnTo>
                  <a:lnTo>
                    <a:pt x="336" y="366"/>
                  </a:lnTo>
                  <a:lnTo>
                    <a:pt x="329" y="370"/>
                  </a:lnTo>
                  <a:lnTo>
                    <a:pt x="323" y="377"/>
                  </a:lnTo>
                  <a:lnTo>
                    <a:pt x="317" y="382"/>
                  </a:lnTo>
                  <a:lnTo>
                    <a:pt x="312" y="388"/>
                  </a:lnTo>
                  <a:lnTo>
                    <a:pt x="306" y="395"/>
                  </a:lnTo>
                  <a:lnTo>
                    <a:pt x="302" y="401"/>
                  </a:lnTo>
                  <a:lnTo>
                    <a:pt x="296" y="408"/>
                  </a:lnTo>
                  <a:lnTo>
                    <a:pt x="292" y="415"/>
                  </a:lnTo>
                  <a:lnTo>
                    <a:pt x="287" y="423"/>
                  </a:lnTo>
                  <a:lnTo>
                    <a:pt x="283" y="430"/>
                  </a:lnTo>
                  <a:lnTo>
                    <a:pt x="278" y="437"/>
                  </a:lnTo>
                  <a:lnTo>
                    <a:pt x="272" y="445"/>
                  </a:lnTo>
                  <a:lnTo>
                    <a:pt x="267" y="452"/>
                  </a:lnTo>
                  <a:lnTo>
                    <a:pt x="262" y="459"/>
                  </a:lnTo>
                  <a:lnTo>
                    <a:pt x="256" y="465"/>
                  </a:lnTo>
                  <a:lnTo>
                    <a:pt x="252" y="469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2056" name="Freeform 8"/>
            <p:cNvSpPr>
              <a:spLocks/>
            </p:cNvSpPr>
            <p:nvPr/>
          </p:nvSpPr>
          <p:spPr bwMode="grayWhite">
            <a:xfrm>
              <a:off x="538" y="441"/>
              <a:ext cx="512" cy="509"/>
            </a:xfrm>
            <a:custGeom>
              <a:avLst/>
              <a:gdLst>
                <a:gd name="T0" fmla="*/ 67 w 512"/>
                <a:gd name="T1" fmla="*/ 492 h 509"/>
                <a:gd name="T2" fmla="*/ 45 w 512"/>
                <a:gd name="T3" fmla="*/ 451 h 509"/>
                <a:gd name="T4" fmla="*/ 68 w 512"/>
                <a:gd name="T5" fmla="*/ 418 h 509"/>
                <a:gd name="T6" fmla="*/ 106 w 512"/>
                <a:gd name="T7" fmla="*/ 391 h 509"/>
                <a:gd name="T8" fmla="*/ 105 w 512"/>
                <a:gd name="T9" fmla="*/ 352 h 509"/>
                <a:gd name="T10" fmla="*/ 79 w 512"/>
                <a:gd name="T11" fmla="*/ 324 h 509"/>
                <a:gd name="T12" fmla="*/ 44 w 512"/>
                <a:gd name="T13" fmla="*/ 302 h 509"/>
                <a:gd name="T14" fmla="*/ 7 w 512"/>
                <a:gd name="T15" fmla="*/ 280 h 509"/>
                <a:gd name="T16" fmla="*/ 2 w 512"/>
                <a:gd name="T17" fmla="*/ 258 h 509"/>
                <a:gd name="T18" fmla="*/ 13 w 512"/>
                <a:gd name="T19" fmla="*/ 239 h 509"/>
                <a:gd name="T20" fmla="*/ 29 w 512"/>
                <a:gd name="T21" fmla="*/ 220 h 509"/>
                <a:gd name="T22" fmla="*/ 43 w 512"/>
                <a:gd name="T23" fmla="*/ 201 h 509"/>
                <a:gd name="T24" fmla="*/ 65 w 512"/>
                <a:gd name="T25" fmla="*/ 184 h 509"/>
                <a:gd name="T26" fmla="*/ 100 w 512"/>
                <a:gd name="T27" fmla="*/ 191 h 509"/>
                <a:gd name="T28" fmla="*/ 124 w 512"/>
                <a:gd name="T29" fmla="*/ 210 h 509"/>
                <a:gd name="T30" fmla="*/ 150 w 512"/>
                <a:gd name="T31" fmla="*/ 233 h 509"/>
                <a:gd name="T32" fmla="*/ 179 w 512"/>
                <a:gd name="T33" fmla="*/ 232 h 509"/>
                <a:gd name="T34" fmla="*/ 207 w 512"/>
                <a:gd name="T35" fmla="*/ 223 h 509"/>
                <a:gd name="T36" fmla="*/ 230 w 512"/>
                <a:gd name="T37" fmla="*/ 198 h 509"/>
                <a:gd name="T38" fmla="*/ 242 w 512"/>
                <a:gd name="T39" fmla="*/ 165 h 509"/>
                <a:gd name="T40" fmla="*/ 226 w 512"/>
                <a:gd name="T41" fmla="*/ 143 h 509"/>
                <a:gd name="T42" fmla="*/ 203 w 512"/>
                <a:gd name="T43" fmla="*/ 132 h 509"/>
                <a:gd name="T44" fmla="*/ 176 w 512"/>
                <a:gd name="T45" fmla="*/ 122 h 509"/>
                <a:gd name="T46" fmla="*/ 153 w 512"/>
                <a:gd name="T47" fmla="*/ 111 h 509"/>
                <a:gd name="T48" fmla="*/ 142 w 512"/>
                <a:gd name="T49" fmla="*/ 80 h 509"/>
                <a:gd name="T50" fmla="*/ 163 w 512"/>
                <a:gd name="T51" fmla="*/ 50 h 509"/>
                <a:gd name="T52" fmla="*/ 187 w 512"/>
                <a:gd name="T53" fmla="*/ 36 h 509"/>
                <a:gd name="T54" fmla="*/ 211 w 512"/>
                <a:gd name="T55" fmla="*/ 18 h 509"/>
                <a:gd name="T56" fmla="*/ 243 w 512"/>
                <a:gd name="T57" fmla="*/ 28 h 509"/>
                <a:gd name="T58" fmla="*/ 277 w 512"/>
                <a:gd name="T59" fmla="*/ 54 h 509"/>
                <a:gd name="T60" fmla="*/ 314 w 512"/>
                <a:gd name="T61" fmla="*/ 72 h 509"/>
                <a:gd name="T62" fmla="*/ 355 w 512"/>
                <a:gd name="T63" fmla="*/ 68 h 509"/>
                <a:gd name="T64" fmla="*/ 382 w 512"/>
                <a:gd name="T65" fmla="*/ 36 h 509"/>
                <a:gd name="T66" fmla="*/ 411 w 512"/>
                <a:gd name="T67" fmla="*/ 3 h 509"/>
                <a:gd name="T68" fmla="*/ 453 w 512"/>
                <a:gd name="T69" fmla="*/ 10 h 509"/>
                <a:gd name="T70" fmla="*/ 486 w 512"/>
                <a:gd name="T71" fmla="*/ 36 h 509"/>
                <a:gd name="T72" fmla="*/ 489 w 512"/>
                <a:gd name="T73" fmla="*/ 68 h 509"/>
                <a:gd name="T74" fmla="*/ 466 w 512"/>
                <a:gd name="T75" fmla="*/ 88 h 509"/>
                <a:gd name="T76" fmla="*/ 437 w 512"/>
                <a:gd name="T77" fmla="*/ 107 h 509"/>
                <a:gd name="T78" fmla="*/ 422 w 512"/>
                <a:gd name="T79" fmla="*/ 133 h 509"/>
                <a:gd name="T80" fmla="*/ 419 w 512"/>
                <a:gd name="T81" fmla="*/ 317 h 509"/>
                <a:gd name="T82" fmla="*/ 388 w 512"/>
                <a:gd name="T83" fmla="*/ 302 h 509"/>
                <a:gd name="T84" fmla="*/ 364 w 512"/>
                <a:gd name="T85" fmla="*/ 273 h 509"/>
                <a:gd name="T86" fmla="*/ 336 w 512"/>
                <a:gd name="T87" fmla="*/ 250 h 509"/>
                <a:gd name="T88" fmla="*/ 299 w 512"/>
                <a:gd name="T89" fmla="*/ 252 h 509"/>
                <a:gd name="T90" fmla="*/ 275 w 512"/>
                <a:gd name="T91" fmla="*/ 270 h 509"/>
                <a:gd name="T92" fmla="*/ 255 w 512"/>
                <a:gd name="T93" fmla="*/ 294 h 509"/>
                <a:gd name="T94" fmla="*/ 242 w 512"/>
                <a:gd name="T95" fmla="*/ 323 h 509"/>
                <a:gd name="T96" fmla="*/ 241 w 512"/>
                <a:gd name="T97" fmla="*/ 353 h 509"/>
                <a:gd name="T98" fmla="*/ 257 w 512"/>
                <a:gd name="T99" fmla="*/ 364 h 509"/>
                <a:gd name="T100" fmla="*/ 279 w 512"/>
                <a:gd name="T101" fmla="*/ 368 h 509"/>
                <a:gd name="T102" fmla="*/ 304 w 512"/>
                <a:gd name="T103" fmla="*/ 370 h 509"/>
                <a:gd name="T104" fmla="*/ 330 w 512"/>
                <a:gd name="T105" fmla="*/ 376 h 509"/>
                <a:gd name="T106" fmla="*/ 353 w 512"/>
                <a:gd name="T107" fmla="*/ 407 h 509"/>
                <a:gd name="T108" fmla="*/ 352 w 512"/>
                <a:gd name="T109" fmla="*/ 443 h 509"/>
                <a:gd name="T110" fmla="*/ 334 w 512"/>
                <a:gd name="T111" fmla="*/ 462 h 509"/>
                <a:gd name="T112" fmla="*/ 311 w 512"/>
                <a:gd name="T113" fmla="*/ 479 h 509"/>
                <a:gd name="T114" fmla="*/ 278 w 512"/>
                <a:gd name="T115" fmla="*/ 465 h 509"/>
                <a:gd name="T116" fmla="*/ 241 w 512"/>
                <a:gd name="T117" fmla="*/ 445 h 509"/>
                <a:gd name="T118" fmla="*/ 202 w 512"/>
                <a:gd name="T119" fmla="*/ 432 h 509"/>
                <a:gd name="T120" fmla="*/ 98 w 512"/>
                <a:gd name="T12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12" h="509">
                  <a:moveTo>
                    <a:pt x="98" y="508"/>
                  </a:moveTo>
                  <a:lnTo>
                    <a:pt x="86" y="504"/>
                  </a:lnTo>
                  <a:lnTo>
                    <a:pt x="76" y="498"/>
                  </a:lnTo>
                  <a:lnTo>
                    <a:pt x="67" y="492"/>
                  </a:lnTo>
                  <a:lnTo>
                    <a:pt x="60" y="483"/>
                  </a:lnTo>
                  <a:lnTo>
                    <a:pt x="53" y="474"/>
                  </a:lnTo>
                  <a:lnTo>
                    <a:pt x="49" y="463"/>
                  </a:lnTo>
                  <a:lnTo>
                    <a:pt x="45" y="451"/>
                  </a:lnTo>
                  <a:lnTo>
                    <a:pt x="43" y="439"/>
                  </a:lnTo>
                  <a:lnTo>
                    <a:pt x="49" y="432"/>
                  </a:lnTo>
                  <a:lnTo>
                    <a:pt x="58" y="425"/>
                  </a:lnTo>
                  <a:lnTo>
                    <a:pt x="68" y="418"/>
                  </a:lnTo>
                  <a:lnTo>
                    <a:pt x="78" y="413"/>
                  </a:lnTo>
                  <a:lnTo>
                    <a:pt x="88" y="407"/>
                  </a:lnTo>
                  <a:lnTo>
                    <a:pt x="98" y="399"/>
                  </a:lnTo>
                  <a:lnTo>
                    <a:pt x="106" y="391"/>
                  </a:lnTo>
                  <a:lnTo>
                    <a:pt x="113" y="380"/>
                  </a:lnTo>
                  <a:lnTo>
                    <a:pt x="112" y="370"/>
                  </a:lnTo>
                  <a:lnTo>
                    <a:pt x="109" y="360"/>
                  </a:lnTo>
                  <a:lnTo>
                    <a:pt x="105" y="352"/>
                  </a:lnTo>
                  <a:lnTo>
                    <a:pt x="100" y="344"/>
                  </a:lnTo>
                  <a:lnTo>
                    <a:pt x="93" y="337"/>
                  </a:lnTo>
                  <a:lnTo>
                    <a:pt x="87" y="330"/>
                  </a:lnTo>
                  <a:lnTo>
                    <a:pt x="79" y="324"/>
                  </a:lnTo>
                  <a:lnTo>
                    <a:pt x="71" y="318"/>
                  </a:lnTo>
                  <a:lnTo>
                    <a:pt x="62" y="313"/>
                  </a:lnTo>
                  <a:lnTo>
                    <a:pt x="53" y="308"/>
                  </a:lnTo>
                  <a:lnTo>
                    <a:pt x="44" y="302"/>
                  </a:lnTo>
                  <a:lnTo>
                    <a:pt x="35" y="297"/>
                  </a:lnTo>
                  <a:lnTo>
                    <a:pt x="25" y="291"/>
                  </a:lnTo>
                  <a:lnTo>
                    <a:pt x="17" y="286"/>
                  </a:lnTo>
                  <a:lnTo>
                    <a:pt x="7" y="280"/>
                  </a:lnTo>
                  <a:lnTo>
                    <a:pt x="0" y="273"/>
                  </a:lnTo>
                  <a:lnTo>
                    <a:pt x="0" y="268"/>
                  </a:lnTo>
                  <a:lnTo>
                    <a:pt x="0" y="263"/>
                  </a:lnTo>
                  <a:lnTo>
                    <a:pt x="2" y="258"/>
                  </a:lnTo>
                  <a:lnTo>
                    <a:pt x="4" y="253"/>
                  </a:lnTo>
                  <a:lnTo>
                    <a:pt x="7" y="248"/>
                  </a:lnTo>
                  <a:lnTo>
                    <a:pt x="10" y="244"/>
                  </a:lnTo>
                  <a:lnTo>
                    <a:pt x="13" y="239"/>
                  </a:lnTo>
                  <a:lnTo>
                    <a:pt x="17" y="234"/>
                  </a:lnTo>
                  <a:lnTo>
                    <a:pt x="20" y="230"/>
                  </a:lnTo>
                  <a:lnTo>
                    <a:pt x="24" y="225"/>
                  </a:lnTo>
                  <a:lnTo>
                    <a:pt x="29" y="220"/>
                  </a:lnTo>
                  <a:lnTo>
                    <a:pt x="32" y="216"/>
                  </a:lnTo>
                  <a:lnTo>
                    <a:pt x="37" y="210"/>
                  </a:lnTo>
                  <a:lnTo>
                    <a:pt x="40" y="205"/>
                  </a:lnTo>
                  <a:lnTo>
                    <a:pt x="43" y="201"/>
                  </a:lnTo>
                  <a:lnTo>
                    <a:pt x="46" y="195"/>
                  </a:lnTo>
                  <a:lnTo>
                    <a:pt x="51" y="190"/>
                  </a:lnTo>
                  <a:lnTo>
                    <a:pt x="58" y="186"/>
                  </a:lnTo>
                  <a:lnTo>
                    <a:pt x="65" y="184"/>
                  </a:lnTo>
                  <a:lnTo>
                    <a:pt x="73" y="184"/>
                  </a:lnTo>
                  <a:lnTo>
                    <a:pt x="82" y="186"/>
                  </a:lnTo>
                  <a:lnTo>
                    <a:pt x="91" y="187"/>
                  </a:lnTo>
                  <a:lnTo>
                    <a:pt x="100" y="191"/>
                  </a:lnTo>
                  <a:lnTo>
                    <a:pt x="109" y="195"/>
                  </a:lnTo>
                  <a:lnTo>
                    <a:pt x="114" y="199"/>
                  </a:lnTo>
                  <a:lnTo>
                    <a:pt x="120" y="205"/>
                  </a:lnTo>
                  <a:lnTo>
                    <a:pt x="124" y="210"/>
                  </a:lnTo>
                  <a:lnTo>
                    <a:pt x="130" y="216"/>
                  </a:lnTo>
                  <a:lnTo>
                    <a:pt x="136" y="222"/>
                  </a:lnTo>
                  <a:lnTo>
                    <a:pt x="143" y="228"/>
                  </a:lnTo>
                  <a:lnTo>
                    <a:pt x="150" y="233"/>
                  </a:lnTo>
                  <a:lnTo>
                    <a:pt x="160" y="237"/>
                  </a:lnTo>
                  <a:lnTo>
                    <a:pt x="166" y="236"/>
                  </a:lnTo>
                  <a:lnTo>
                    <a:pt x="173" y="234"/>
                  </a:lnTo>
                  <a:lnTo>
                    <a:pt x="179" y="232"/>
                  </a:lnTo>
                  <a:lnTo>
                    <a:pt x="186" y="230"/>
                  </a:lnTo>
                  <a:lnTo>
                    <a:pt x="193" y="228"/>
                  </a:lnTo>
                  <a:lnTo>
                    <a:pt x="200" y="225"/>
                  </a:lnTo>
                  <a:lnTo>
                    <a:pt x="207" y="223"/>
                  </a:lnTo>
                  <a:lnTo>
                    <a:pt x="215" y="220"/>
                  </a:lnTo>
                  <a:lnTo>
                    <a:pt x="218" y="213"/>
                  </a:lnTo>
                  <a:lnTo>
                    <a:pt x="224" y="205"/>
                  </a:lnTo>
                  <a:lnTo>
                    <a:pt x="230" y="198"/>
                  </a:lnTo>
                  <a:lnTo>
                    <a:pt x="235" y="190"/>
                  </a:lnTo>
                  <a:lnTo>
                    <a:pt x="239" y="182"/>
                  </a:lnTo>
                  <a:lnTo>
                    <a:pt x="242" y="174"/>
                  </a:lnTo>
                  <a:lnTo>
                    <a:pt x="242" y="165"/>
                  </a:lnTo>
                  <a:lnTo>
                    <a:pt x="238" y="156"/>
                  </a:lnTo>
                  <a:lnTo>
                    <a:pt x="235" y="151"/>
                  </a:lnTo>
                  <a:lnTo>
                    <a:pt x="230" y="147"/>
                  </a:lnTo>
                  <a:lnTo>
                    <a:pt x="226" y="143"/>
                  </a:lnTo>
                  <a:lnTo>
                    <a:pt x="220" y="140"/>
                  </a:lnTo>
                  <a:lnTo>
                    <a:pt x="215" y="136"/>
                  </a:lnTo>
                  <a:lnTo>
                    <a:pt x="209" y="134"/>
                  </a:lnTo>
                  <a:lnTo>
                    <a:pt x="203" y="132"/>
                  </a:lnTo>
                  <a:lnTo>
                    <a:pt x="196" y="129"/>
                  </a:lnTo>
                  <a:lnTo>
                    <a:pt x="189" y="127"/>
                  </a:lnTo>
                  <a:lnTo>
                    <a:pt x="183" y="125"/>
                  </a:lnTo>
                  <a:lnTo>
                    <a:pt x="176" y="122"/>
                  </a:lnTo>
                  <a:lnTo>
                    <a:pt x="170" y="121"/>
                  </a:lnTo>
                  <a:lnTo>
                    <a:pt x="164" y="117"/>
                  </a:lnTo>
                  <a:lnTo>
                    <a:pt x="158" y="114"/>
                  </a:lnTo>
                  <a:lnTo>
                    <a:pt x="153" y="111"/>
                  </a:lnTo>
                  <a:lnTo>
                    <a:pt x="148" y="106"/>
                  </a:lnTo>
                  <a:lnTo>
                    <a:pt x="143" y="98"/>
                  </a:lnTo>
                  <a:lnTo>
                    <a:pt x="142" y="90"/>
                  </a:lnTo>
                  <a:lnTo>
                    <a:pt x="142" y="80"/>
                  </a:lnTo>
                  <a:lnTo>
                    <a:pt x="145" y="72"/>
                  </a:lnTo>
                  <a:lnTo>
                    <a:pt x="149" y="64"/>
                  </a:lnTo>
                  <a:lnTo>
                    <a:pt x="156" y="57"/>
                  </a:lnTo>
                  <a:lnTo>
                    <a:pt x="163" y="50"/>
                  </a:lnTo>
                  <a:lnTo>
                    <a:pt x="172" y="46"/>
                  </a:lnTo>
                  <a:lnTo>
                    <a:pt x="177" y="43"/>
                  </a:lnTo>
                  <a:lnTo>
                    <a:pt x="183" y="39"/>
                  </a:lnTo>
                  <a:lnTo>
                    <a:pt x="187" y="36"/>
                  </a:lnTo>
                  <a:lnTo>
                    <a:pt x="193" y="31"/>
                  </a:lnTo>
                  <a:lnTo>
                    <a:pt x="199" y="27"/>
                  </a:lnTo>
                  <a:lnTo>
                    <a:pt x="205" y="23"/>
                  </a:lnTo>
                  <a:lnTo>
                    <a:pt x="211" y="18"/>
                  </a:lnTo>
                  <a:lnTo>
                    <a:pt x="218" y="14"/>
                  </a:lnTo>
                  <a:lnTo>
                    <a:pt x="226" y="18"/>
                  </a:lnTo>
                  <a:lnTo>
                    <a:pt x="235" y="22"/>
                  </a:lnTo>
                  <a:lnTo>
                    <a:pt x="243" y="28"/>
                  </a:lnTo>
                  <a:lnTo>
                    <a:pt x="251" y="34"/>
                  </a:lnTo>
                  <a:lnTo>
                    <a:pt x="259" y="40"/>
                  </a:lnTo>
                  <a:lnTo>
                    <a:pt x="267" y="47"/>
                  </a:lnTo>
                  <a:lnTo>
                    <a:pt x="277" y="54"/>
                  </a:lnTo>
                  <a:lnTo>
                    <a:pt x="286" y="60"/>
                  </a:lnTo>
                  <a:lnTo>
                    <a:pt x="294" y="65"/>
                  </a:lnTo>
                  <a:lnTo>
                    <a:pt x="304" y="69"/>
                  </a:lnTo>
                  <a:lnTo>
                    <a:pt x="314" y="72"/>
                  </a:lnTo>
                  <a:lnTo>
                    <a:pt x="324" y="75"/>
                  </a:lnTo>
                  <a:lnTo>
                    <a:pt x="334" y="74"/>
                  </a:lnTo>
                  <a:lnTo>
                    <a:pt x="344" y="72"/>
                  </a:lnTo>
                  <a:lnTo>
                    <a:pt x="355" y="68"/>
                  </a:lnTo>
                  <a:lnTo>
                    <a:pt x="367" y="60"/>
                  </a:lnTo>
                  <a:lnTo>
                    <a:pt x="373" y="54"/>
                  </a:lnTo>
                  <a:lnTo>
                    <a:pt x="378" y="46"/>
                  </a:lnTo>
                  <a:lnTo>
                    <a:pt x="382" y="36"/>
                  </a:lnTo>
                  <a:lnTo>
                    <a:pt x="387" y="27"/>
                  </a:lnTo>
                  <a:lnTo>
                    <a:pt x="393" y="18"/>
                  </a:lnTo>
                  <a:lnTo>
                    <a:pt x="401" y="10"/>
                  </a:lnTo>
                  <a:lnTo>
                    <a:pt x="411" y="3"/>
                  </a:lnTo>
                  <a:lnTo>
                    <a:pt x="422" y="0"/>
                  </a:lnTo>
                  <a:lnTo>
                    <a:pt x="432" y="3"/>
                  </a:lnTo>
                  <a:lnTo>
                    <a:pt x="442" y="6"/>
                  </a:lnTo>
                  <a:lnTo>
                    <a:pt x="453" y="10"/>
                  </a:lnTo>
                  <a:lnTo>
                    <a:pt x="463" y="15"/>
                  </a:lnTo>
                  <a:lnTo>
                    <a:pt x="472" y="21"/>
                  </a:lnTo>
                  <a:lnTo>
                    <a:pt x="479" y="28"/>
                  </a:lnTo>
                  <a:lnTo>
                    <a:pt x="486" y="36"/>
                  </a:lnTo>
                  <a:lnTo>
                    <a:pt x="492" y="46"/>
                  </a:lnTo>
                  <a:lnTo>
                    <a:pt x="493" y="54"/>
                  </a:lnTo>
                  <a:lnTo>
                    <a:pt x="492" y="61"/>
                  </a:lnTo>
                  <a:lnTo>
                    <a:pt x="489" y="68"/>
                  </a:lnTo>
                  <a:lnTo>
                    <a:pt x="485" y="73"/>
                  </a:lnTo>
                  <a:lnTo>
                    <a:pt x="479" y="79"/>
                  </a:lnTo>
                  <a:lnTo>
                    <a:pt x="473" y="83"/>
                  </a:lnTo>
                  <a:lnTo>
                    <a:pt x="466" y="88"/>
                  </a:lnTo>
                  <a:lnTo>
                    <a:pt x="458" y="93"/>
                  </a:lnTo>
                  <a:lnTo>
                    <a:pt x="451" y="97"/>
                  </a:lnTo>
                  <a:lnTo>
                    <a:pt x="443" y="101"/>
                  </a:lnTo>
                  <a:lnTo>
                    <a:pt x="437" y="107"/>
                  </a:lnTo>
                  <a:lnTo>
                    <a:pt x="431" y="112"/>
                  </a:lnTo>
                  <a:lnTo>
                    <a:pt x="427" y="118"/>
                  </a:lnTo>
                  <a:lnTo>
                    <a:pt x="423" y="125"/>
                  </a:lnTo>
                  <a:lnTo>
                    <a:pt x="422" y="133"/>
                  </a:lnTo>
                  <a:lnTo>
                    <a:pt x="422" y="142"/>
                  </a:lnTo>
                  <a:lnTo>
                    <a:pt x="511" y="227"/>
                  </a:lnTo>
                  <a:lnTo>
                    <a:pt x="429" y="316"/>
                  </a:lnTo>
                  <a:lnTo>
                    <a:pt x="419" y="317"/>
                  </a:lnTo>
                  <a:lnTo>
                    <a:pt x="411" y="315"/>
                  </a:lnTo>
                  <a:lnTo>
                    <a:pt x="402" y="312"/>
                  </a:lnTo>
                  <a:lnTo>
                    <a:pt x="395" y="308"/>
                  </a:lnTo>
                  <a:lnTo>
                    <a:pt x="388" y="302"/>
                  </a:lnTo>
                  <a:lnTo>
                    <a:pt x="382" y="295"/>
                  </a:lnTo>
                  <a:lnTo>
                    <a:pt x="376" y="288"/>
                  </a:lnTo>
                  <a:lnTo>
                    <a:pt x="370" y="281"/>
                  </a:lnTo>
                  <a:lnTo>
                    <a:pt x="364" y="273"/>
                  </a:lnTo>
                  <a:lnTo>
                    <a:pt x="358" y="266"/>
                  </a:lnTo>
                  <a:lnTo>
                    <a:pt x="351" y="260"/>
                  </a:lnTo>
                  <a:lnTo>
                    <a:pt x="344" y="255"/>
                  </a:lnTo>
                  <a:lnTo>
                    <a:pt x="336" y="250"/>
                  </a:lnTo>
                  <a:lnTo>
                    <a:pt x="327" y="248"/>
                  </a:lnTo>
                  <a:lnTo>
                    <a:pt x="317" y="247"/>
                  </a:lnTo>
                  <a:lnTo>
                    <a:pt x="305" y="248"/>
                  </a:lnTo>
                  <a:lnTo>
                    <a:pt x="299" y="252"/>
                  </a:lnTo>
                  <a:lnTo>
                    <a:pt x="293" y="255"/>
                  </a:lnTo>
                  <a:lnTo>
                    <a:pt x="287" y="260"/>
                  </a:lnTo>
                  <a:lnTo>
                    <a:pt x="281" y="265"/>
                  </a:lnTo>
                  <a:lnTo>
                    <a:pt x="275" y="270"/>
                  </a:lnTo>
                  <a:lnTo>
                    <a:pt x="270" y="275"/>
                  </a:lnTo>
                  <a:lnTo>
                    <a:pt x="265" y="281"/>
                  </a:lnTo>
                  <a:lnTo>
                    <a:pt x="260" y="288"/>
                  </a:lnTo>
                  <a:lnTo>
                    <a:pt x="255" y="294"/>
                  </a:lnTo>
                  <a:lnTo>
                    <a:pt x="251" y="300"/>
                  </a:lnTo>
                  <a:lnTo>
                    <a:pt x="247" y="308"/>
                  </a:lnTo>
                  <a:lnTo>
                    <a:pt x="244" y="315"/>
                  </a:lnTo>
                  <a:lnTo>
                    <a:pt x="242" y="323"/>
                  </a:lnTo>
                  <a:lnTo>
                    <a:pt x="239" y="331"/>
                  </a:lnTo>
                  <a:lnTo>
                    <a:pt x="238" y="339"/>
                  </a:lnTo>
                  <a:lnTo>
                    <a:pt x="238" y="348"/>
                  </a:lnTo>
                  <a:lnTo>
                    <a:pt x="241" y="353"/>
                  </a:lnTo>
                  <a:lnTo>
                    <a:pt x="244" y="356"/>
                  </a:lnTo>
                  <a:lnTo>
                    <a:pt x="248" y="360"/>
                  </a:lnTo>
                  <a:lnTo>
                    <a:pt x="252" y="362"/>
                  </a:lnTo>
                  <a:lnTo>
                    <a:pt x="257" y="364"/>
                  </a:lnTo>
                  <a:lnTo>
                    <a:pt x="262" y="366"/>
                  </a:lnTo>
                  <a:lnTo>
                    <a:pt x="267" y="367"/>
                  </a:lnTo>
                  <a:lnTo>
                    <a:pt x="274" y="368"/>
                  </a:lnTo>
                  <a:lnTo>
                    <a:pt x="279" y="368"/>
                  </a:lnTo>
                  <a:lnTo>
                    <a:pt x="285" y="369"/>
                  </a:lnTo>
                  <a:lnTo>
                    <a:pt x="292" y="370"/>
                  </a:lnTo>
                  <a:lnTo>
                    <a:pt x="298" y="370"/>
                  </a:lnTo>
                  <a:lnTo>
                    <a:pt x="304" y="370"/>
                  </a:lnTo>
                  <a:lnTo>
                    <a:pt x="309" y="371"/>
                  </a:lnTo>
                  <a:lnTo>
                    <a:pt x="315" y="371"/>
                  </a:lnTo>
                  <a:lnTo>
                    <a:pt x="320" y="373"/>
                  </a:lnTo>
                  <a:lnTo>
                    <a:pt x="330" y="376"/>
                  </a:lnTo>
                  <a:lnTo>
                    <a:pt x="337" y="382"/>
                  </a:lnTo>
                  <a:lnTo>
                    <a:pt x="344" y="389"/>
                  </a:lnTo>
                  <a:lnTo>
                    <a:pt x="349" y="398"/>
                  </a:lnTo>
                  <a:lnTo>
                    <a:pt x="353" y="407"/>
                  </a:lnTo>
                  <a:lnTo>
                    <a:pt x="355" y="417"/>
                  </a:lnTo>
                  <a:lnTo>
                    <a:pt x="356" y="427"/>
                  </a:lnTo>
                  <a:lnTo>
                    <a:pt x="355" y="436"/>
                  </a:lnTo>
                  <a:lnTo>
                    <a:pt x="352" y="443"/>
                  </a:lnTo>
                  <a:lnTo>
                    <a:pt x="348" y="448"/>
                  </a:lnTo>
                  <a:lnTo>
                    <a:pt x="343" y="453"/>
                  </a:lnTo>
                  <a:lnTo>
                    <a:pt x="339" y="458"/>
                  </a:lnTo>
                  <a:lnTo>
                    <a:pt x="334" y="462"/>
                  </a:lnTo>
                  <a:lnTo>
                    <a:pt x="330" y="468"/>
                  </a:lnTo>
                  <a:lnTo>
                    <a:pt x="324" y="473"/>
                  </a:lnTo>
                  <a:lnTo>
                    <a:pt x="320" y="479"/>
                  </a:lnTo>
                  <a:lnTo>
                    <a:pt x="311" y="479"/>
                  </a:lnTo>
                  <a:lnTo>
                    <a:pt x="304" y="477"/>
                  </a:lnTo>
                  <a:lnTo>
                    <a:pt x="295" y="474"/>
                  </a:lnTo>
                  <a:lnTo>
                    <a:pt x="286" y="470"/>
                  </a:lnTo>
                  <a:lnTo>
                    <a:pt x="278" y="465"/>
                  </a:lnTo>
                  <a:lnTo>
                    <a:pt x="268" y="461"/>
                  </a:lnTo>
                  <a:lnTo>
                    <a:pt x="259" y="455"/>
                  </a:lnTo>
                  <a:lnTo>
                    <a:pt x="250" y="450"/>
                  </a:lnTo>
                  <a:lnTo>
                    <a:pt x="241" y="445"/>
                  </a:lnTo>
                  <a:lnTo>
                    <a:pt x="231" y="441"/>
                  </a:lnTo>
                  <a:lnTo>
                    <a:pt x="222" y="437"/>
                  </a:lnTo>
                  <a:lnTo>
                    <a:pt x="211" y="435"/>
                  </a:lnTo>
                  <a:lnTo>
                    <a:pt x="202" y="432"/>
                  </a:lnTo>
                  <a:lnTo>
                    <a:pt x="193" y="432"/>
                  </a:lnTo>
                  <a:lnTo>
                    <a:pt x="182" y="433"/>
                  </a:lnTo>
                  <a:lnTo>
                    <a:pt x="172" y="436"/>
                  </a:lnTo>
                  <a:lnTo>
                    <a:pt x="98" y="508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2057" name="Freeform 9"/>
            <p:cNvSpPr>
              <a:spLocks/>
            </p:cNvSpPr>
            <p:nvPr/>
          </p:nvSpPr>
          <p:spPr bwMode="grayWhite">
            <a:xfrm>
              <a:off x="459" y="2344"/>
              <a:ext cx="506" cy="470"/>
            </a:xfrm>
            <a:custGeom>
              <a:avLst/>
              <a:gdLst>
                <a:gd name="T0" fmla="*/ 229 w 506"/>
                <a:gd name="T1" fmla="*/ 453 h 470"/>
                <a:gd name="T2" fmla="*/ 200 w 506"/>
                <a:gd name="T3" fmla="*/ 429 h 470"/>
                <a:gd name="T4" fmla="*/ 175 w 506"/>
                <a:gd name="T5" fmla="*/ 402 h 470"/>
                <a:gd name="T6" fmla="*/ 158 w 506"/>
                <a:gd name="T7" fmla="*/ 368 h 470"/>
                <a:gd name="T8" fmla="*/ 241 w 506"/>
                <a:gd name="T9" fmla="*/ 275 h 470"/>
                <a:gd name="T10" fmla="*/ 224 w 506"/>
                <a:gd name="T11" fmla="*/ 248 h 470"/>
                <a:gd name="T12" fmla="*/ 198 w 506"/>
                <a:gd name="T13" fmla="*/ 228 h 470"/>
                <a:gd name="T14" fmla="*/ 166 w 506"/>
                <a:gd name="T15" fmla="*/ 214 h 470"/>
                <a:gd name="T16" fmla="*/ 139 w 506"/>
                <a:gd name="T17" fmla="*/ 217 h 470"/>
                <a:gd name="T18" fmla="*/ 128 w 506"/>
                <a:gd name="T19" fmla="*/ 238 h 470"/>
                <a:gd name="T20" fmla="*/ 120 w 506"/>
                <a:gd name="T21" fmla="*/ 262 h 470"/>
                <a:gd name="T22" fmla="*/ 104 w 506"/>
                <a:gd name="T23" fmla="*/ 283 h 470"/>
                <a:gd name="T24" fmla="*/ 77 w 506"/>
                <a:gd name="T25" fmla="*/ 291 h 470"/>
                <a:gd name="T26" fmla="*/ 53 w 506"/>
                <a:gd name="T27" fmla="*/ 288 h 470"/>
                <a:gd name="T28" fmla="*/ 31 w 506"/>
                <a:gd name="T29" fmla="*/ 275 h 470"/>
                <a:gd name="T30" fmla="*/ 12 w 506"/>
                <a:gd name="T31" fmla="*/ 257 h 470"/>
                <a:gd name="T32" fmla="*/ 61 w 506"/>
                <a:gd name="T33" fmla="*/ 109 h 470"/>
                <a:gd name="T34" fmla="*/ 24 w 506"/>
                <a:gd name="T35" fmla="*/ 85 h 470"/>
                <a:gd name="T36" fmla="*/ 0 w 506"/>
                <a:gd name="T37" fmla="*/ 53 h 470"/>
                <a:gd name="T38" fmla="*/ 19 w 506"/>
                <a:gd name="T39" fmla="*/ 22 h 470"/>
                <a:gd name="T40" fmla="*/ 54 w 506"/>
                <a:gd name="T41" fmla="*/ 0 h 470"/>
                <a:gd name="T42" fmla="*/ 82 w 506"/>
                <a:gd name="T43" fmla="*/ 6 h 470"/>
                <a:gd name="T44" fmla="*/ 103 w 506"/>
                <a:gd name="T45" fmla="*/ 29 h 470"/>
                <a:gd name="T46" fmla="*/ 132 w 506"/>
                <a:gd name="T47" fmla="*/ 57 h 470"/>
                <a:gd name="T48" fmla="*/ 175 w 506"/>
                <a:gd name="T49" fmla="*/ 64 h 470"/>
                <a:gd name="T50" fmla="*/ 215 w 506"/>
                <a:gd name="T51" fmla="*/ 43 h 470"/>
                <a:gd name="T52" fmla="*/ 243 w 506"/>
                <a:gd name="T53" fmla="*/ 16 h 470"/>
                <a:gd name="T54" fmla="*/ 265 w 506"/>
                <a:gd name="T55" fmla="*/ 22 h 470"/>
                <a:gd name="T56" fmla="*/ 284 w 506"/>
                <a:gd name="T57" fmla="*/ 34 h 470"/>
                <a:gd name="T58" fmla="*/ 301 w 506"/>
                <a:gd name="T59" fmla="*/ 52 h 470"/>
                <a:gd name="T60" fmla="*/ 318 w 506"/>
                <a:gd name="T61" fmla="*/ 72 h 470"/>
                <a:gd name="T62" fmla="*/ 314 w 506"/>
                <a:gd name="T63" fmla="*/ 98 h 470"/>
                <a:gd name="T64" fmla="*/ 296 w 506"/>
                <a:gd name="T65" fmla="*/ 115 h 470"/>
                <a:gd name="T66" fmla="*/ 278 w 506"/>
                <a:gd name="T67" fmla="*/ 123 h 470"/>
                <a:gd name="T68" fmla="*/ 260 w 506"/>
                <a:gd name="T69" fmla="*/ 130 h 470"/>
                <a:gd name="T70" fmla="*/ 249 w 506"/>
                <a:gd name="T71" fmla="*/ 152 h 470"/>
                <a:gd name="T72" fmla="*/ 257 w 506"/>
                <a:gd name="T73" fmla="*/ 180 h 470"/>
                <a:gd name="T74" fmla="*/ 288 w 506"/>
                <a:gd name="T75" fmla="*/ 210 h 470"/>
                <a:gd name="T76" fmla="*/ 321 w 506"/>
                <a:gd name="T77" fmla="*/ 231 h 470"/>
                <a:gd name="T78" fmla="*/ 339 w 506"/>
                <a:gd name="T79" fmla="*/ 231 h 470"/>
                <a:gd name="T80" fmla="*/ 358 w 506"/>
                <a:gd name="T81" fmla="*/ 228 h 470"/>
                <a:gd name="T82" fmla="*/ 377 w 506"/>
                <a:gd name="T83" fmla="*/ 200 h 470"/>
                <a:gd name="T84" fmla="*/ 385 w 506"/>
                <a:gd name="T85" fmla="*/ 171 h 470"/>
                <a:gd name="T86" fmla="*/ 404 w 506"/>
                <a:gd name="T87" fmla="*/ 158 h 470"/>
                <a:gd name="T88" fmla="*/ 497 w 506"/>
                <a:gd name="T89" fmla="*/ 213 h 470"/>
                <a:gd name="T90" fmla="*/ 482 w 506"/>
                <a:gd name="T91" fmla="*/ 238 h 470"/>
                <a:gd name="T92" fmla="*/ 458 w 506"/>
                <a:gd name="T93" fmla="*/ 259 h 470"/>
                <a:gd name="T94" fmla="*/ 438 w 506"/>
                <a:gd name="T95" fmla="*/ 282 h 470"/>
                <a:gd name="T96" fmla="*/ 434 w 506"/>
                <a:gd name="T97" fmla="*/ 313 h 470"/>
                <a:gd name="T98" fmla="*/ 467 w 506"/>
                <a:gd name="T99" fmla="*/ 339 h 470"/>
                <a:gd name="T100" fmla="*/ 505 w 506"/>
                <a:gd name="T101" fmla="*/ 362 h 470"/>
                <a:gd name="T102" fmla="*/ 329 w 506"/>
                <a:gd name="T103" fmla="*/ 370 h 470"/>
                <a:gd name="T104" fmla="*/ 306 w 506"/>
                <a:gd name="T105" fmla="*/ 395 h 470"/>
                <a:gd name="T106" fmla="*/ 287 w 506"/>
                <a:gd name="T107" fmla="*/ 423 h 470"/>
                <a:gd name="T108" fmla="*/ 267 w 506"/>
                <a:gd name="T109" fmla="*/ 452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6" h="470">
                  <a:moveTo>
                    <a:pt x="252" y="469"/>
                  </a:moveTo>
                  <a:lnTo>
                    <a:pt x="245" y="463"/>
                  </a:lnTo>
                  <a:lnTo>
                    <a:pt x="237" y="458"/>
                  </a:lnTo>
                  <a:lnTo>
                    <a:pt x="229" y="453"/>
                  </a:lnTo>
                  <a:lnTo>
                    <a:pt x="221" y="447"/>
                  </a:lnTo>
                  <a:lnTo>
                    <a:pt x="214" y="441"/>
                  </a:lnTo>
                  <a:lnTo>
                    <a:pt x="207" y="435"/>
                  </a:lnTo>
                  <a:lnTo>
                    <a:pt x="200" y="429"/>
                  </a:lnTo>
                  <a:lnTo>
                    <a:pt x="193" y="423"/>
                  </a:lnTo>
                  <a:lnTo>
                    <a:pt x="187" y="416"/>
                  </a:lnTo>
                  <a:lnTo>
                    <a:pt x="181" y="409"/>
                  </a:lnTo>
                  <a:lnTo>
                    <a:pt x="175" y="402"/>
                  </a:lnTo>
                  <a:lnTo>
                    <a:pt x="171" y="394"/>
                  </a:lnTo>
                  <a:lnTo>
                    <a:pt x="166" y="386"/>
                  </a:lnTo>
                  <a:lnTo>
                    <a:pt x="162" y="377"/>
                  </a:lnTo>
                  <a:lnTo>
                    <a:pt x="158" y="368"/>
                  </a:lnTo>
                  <a:lnTo>
                    <a:pt x="156" y="359"/>
                  </a:lnTo>
                  <a:lnTo>
                    <a:pt x="245" y="290"/>
                  </a:lnTo>
                  <a:lnTo>
                    <a:pt x="242" y="282"/>
                  </a:lnTo>
                  <a:lnTo>
                    <a:pt x="241" y="275"/>
                  </a:lnTo>
                  <a:lnTo>
                    <a:pt x="237" y="267"/>
                  </a:lnTo>
                  <a:lnTo>
                    <a:pt x="233" y="261"/>
                  </a:lnTo>
                  <a:lnTo>
                    <a:pt x="229" y="254"/>
                  </a:lnTo>
                  <a:lnTo>
                    <a:pt x="224" y="248"/>
                  </a:lnTo>
                  <a:lnTo>
                    <a:pt x="218" y="242"/>
                  </a:lnTo>
                  <a:lnTo>
                    <a:pt x="212" y="237"/>
                  </a:lnTo>
                  <a:lnTo>
                    <a:pt x="205" y="232"/>
                  </a:lnTo>
                  <a:lnTo>
                    <a:pt x="198" y="228"/>
                  </a:lnTo>
                  <a:lnTo>
                    <a:pt x="191" y="223"/>
                  </a:lnTo>
                  <a:lnTo>
                    <a:pt x="183" y="219"/>
                  </a:lnTo>
                  <a:lnTo>
                    <a:pt x="175" y="216"/>
                  </a:lnTo>
                  <a:lnTo>
                    <a:pt x="166" y="214"/>
                  </a:lnTo>
                  <a:lnTo>
                    <a:pt x="158" y="212"/>
                  </a:lnTo>
                  <a:lnTo>
                    <a:pt x="150" y="210"/>
                  </a:lnTo>
                  <a:lnTo>
                    <a:pt x="144" y="213"/>
                  </a:lnTo>
                  <a:lnTo>
                    <a:pt x="139" y="217"/>
                  </a:lnTo>
                  <a:lnTo>
                    <a:pt x="135" y="221"/>
                  </a:lnTo>
                  <a:lnTo>
                    <a:pt x="133" y="227"/>
                  </a:lnTo>
                  <a:lnTo>
                    <a:pt x="129" y="232"/>
                  </a:lnTo>
                  <a:lnTo>
                    <a:pt x="128" y="238"/>
                  </a:lnTo>
                  <a:lnTo>
                    <a:pt x="126" y="244"/>
                  </a:lnTo>
                  <a:lnTo>
                    <a:pt x="125" y="250"/>
                  </a:lnTo>
                  <a:lnTo>
                    <a:pt x="122" y="256"/>
                  </a:lnTo>
                  <a:lnTo>
                    <a:pt x="120" y="262"/>
                  </a:lnTo>
                  <a:lnTo>
                    <a:pt x="116" y="268"/>
                  </a:lnTo>
                  <a:lnTo>
                    <a:pt x="113" y="273"/>
                  </a:lnTo>
                  <a:lnTo>
                    <a:pt x="109" y="278"/>
                  </a:lnTo>
                  <a:lnTo>
                    <a:pt x="104" y="283"/>
                  </a:lnTo>
                  <a:lnTo>
                    <a:pt x="98" y="287"/>
                  </a:lnTo>
                  <a:lnTo>
                    <a:pt x="90" y="290"/>
                  </a:lnTo>
                  <a:lnTo>
                    <a:pt x="83" y="291"/>
                  </a:lnTo>
                  <a:lnTo>
                    <a:pt x="77" y="291"/>
                  </a:lnTo>
                  <a:lnTo>
                    <a:pt x="70" y="291"/>
                  </a:lnTo>
                  <a:lnTo>
                    <a:pt x="65" y="291"/>
                  </a:lnTo>
                  <a:lnTo>
                    <a:pt x="58" y="289"/>
                  </a:lnTo>
                  <a:lnTo>
                    <a:pt x="53" y="288"/>
                  </a:lnTo>
                  <a:lnTo>
                    <a:pt x="47" y="285"/>
                  </a:lnTo>
                  <a:lnTo>
                    <a:pt x="41" y="282"/>
                  </a:lnTo>
                  <a:lnTo>
                    <a:pt x="36" y="278"/>
                  </a:lnTo>
                  <a:lnTo>
                    <a:pt x="31" y="275"/>
                  </a:lnTo>
                  <a:lnTo>
                    <a:pt x="25" y="270"/>
                  </a:lnTo>
                  <a:lnTo>
                    <a:pt x="20" y="266"/>
                  </a:lnTo>
                  <a:lnTo>
                    <a:pt x="16" y="262"/>
                  </a:lnTo>
                  <a:lnTo>
                    <a:pt x="12" y="257"/>
                  </a:lnTo>
                  <a:lnTo>
                    <a:pt x="7" y="253"/>
                  </a:lnTo>
                  <a:lnTo>
                    <a:pt x="3" y="248"/>
                  </a:lnTo>
                  <a:lnTo>
                    <a:pt x="65" y="117"/>
                  </a:lnTo>
                  <a:lnTo>
                    <a:pt x="61" y="109"/>
                  </a:lnTo>
                  <a:lnTo>
                    <a:pt x="53" y="102"/>
                  </a:lnTo>
                  <a:lnTo>
                    <a:pt x="44" y="96"/>
                  </a:lnTo>
                  <a:lnTo>
                    <a:pt x="33" y="91"/>
                  </a:lnTo>
                  <a:lnTo>
                    <a:pt x="24" y="85"/>
                  </a:lnTo>
                  <a:lnTo>
                    <a:pt x="13" y="79"/>
                  </a:lnTo>
                  <a:lnTo>
                    <a:pt x="5" y="71"/>
                  </a:lnTo>
                  <a:lnTo>
                    <a:pt x="0" y="62"/>
                  </a:lnTo>
                  <a:lnTo>
                    <a:pt x="0" y="53"/>
                  </a:lnTo>
                  <a:lnTo>
                    <a:pt x="3" y="44"/>
                  </a:lnTo>
                  <a:lnTo>
                    <a:pt x="7" y="37"/>
                  </a:lnTo>
                  <a:lnTo>
                    <a:pt x="12" y="28"/>
                  </a:lnTo>
                  <a:lnTo>
                    <a:pt x="19" y="22"/>
                  </a:lnTo>
                  <a:lnTo>
                    <a:pt x="27" y="15"/>
                  </a:lnTo>
                  <a:lnTo>
                    <a:pt x="37" y="9"/>
                  </a:lnTo>
                  <a:lnTo>
                    <a:pt x="46" y="3"/>
                  </a:lnTo>
                  <a:lnTo>
                    <a:pt x="54" y="0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75" y="3"/>
                  </a:lnTo>
                  <a:lnTo>
                    <a:pt x="82" y="6"/>
                  </a:lnTo>
                  <a:lnTo>
                    <a:pt x="88" y="11"/>
                  </a:lnTo>
                  <a:lnTo>
                    <a:pt x="94" y="15"/>
                  </a:lnTo>
                  <a:lnTo>
                    <a:pt x="98" y="21"/>
                  </a:lnTo>
                  <a:lnTo>
                    <a:pt x="103" y="29"/>
                  </a:lnTo>
                  <a:lnTo>
                    <a:pt x="108" y="38"/>
                  </a:lnTo>
                  <a:lnTo>
                    <a:pt x="116" y="45"/>
                  </a:lnTo>
                  <a:lnTo>
                    <a:pt x="123" y="52"/>
                  </a:lnTo>
                  <a:lnTo>
                    <a:pt x="132" y="57"/>
                  </a:lnTo>
                  <a:lnTo>
                    <a:pt x="141" y="62"/>
                  </a:lnTo>
                  <a:lnTo>
                    <a:pt x="152" y="64"/>
                  </a:lnTo>
                  <a:lnTo>
                    <a:pt x="164" y="66"/>
                  </a:lnTo>
                  <a:lnTo>
                    <a:pt x="175" y="64"/>
                  </a:lnTo>
                  <a:lnTo>
                    <a:pt x="187" y="61"/>
                  </a:lnTo>
                  <a:lnTo>
                    <a:pt x="196" y="57"/>
                  </a:lnTo>
                  <a:lnTo>
                    <a:pt x="206" y="50"/>
                  </a:lnTo>
                  <a:lnTo>
                    <a:pt x="215" y="43"/>
                  </a:lnTo>
                  <a:lnTo>
                    <a:pt x="223" y="34"/>
                  </a:lnTo>
                  <a:lnTo>
                    <a:pt x="230" y="26"/>
                  </a:lnTo>
                  <a:lnTo>
                    <a:pt x="237" y="17"/>
                  </a:lnTo>
                  <a:lnTo>
                    <a:pt x="243" y="16"/>
                  </a:lnTo>
                  <a:lnTo>
                    <a:pt x="249" y="17"/>
                  </a:lnTo>
                  <a:lnTo>
                    <a:pt x="254" y="18"/>
                  </a:lnTo>
                  <a:lnTo>
                    <a:pt x="260" y="20"/>
                  </a:lnTo>
                  <a:lnTo>
                    <a:pt x="265" y="22"/>
                  </a:lnTo>
                  <a:lnTo>
                    <a:pt x="270" y="25"/>
                  </a:lnTo>
                  <a:lnTo>
                    <a:pt x="275" y="27"/>
                  </a:lnTo>
                  <a:lnTo>
                    <a:pt x="279" y="31"/>
                  </a:lnTo>
                  <a:lnTo>
                    <a:pt x="284" y="34"/>
                  </a:lnTo>
                  <a:lnTo>
                    <a:pt x="288" y="38"/>
                  </a:lnTo>
                  <a:lnTo>
                    <a:pt x="293" y="43"/>
                  </a:lnTo>
                  <a:lnTo>
                    <a:pt x="297" y="47"/>
                  </a:lnTo>
                  <a:lnTo>
                    <a:pt x="301" y="52"/>
                  </a:lnTo>
                  <a:lnTo>
                    <a:pt x="305" y="56"/>
                  </a:lnTo>
                  <a:lnTo>
                    <a:pt x="309" y="61"/>
                  </a:lnTo>
                  <a:lnTo>
                    <a:pt x="314" y="66"/>
                  </a:lnTo>
                  <a:lnTo>
                    <a:pt x="318" y="72"/>
                  </a:lnTo>
                  <a:lnTo>
                    <a:pt x="320" y="79"/>
                  </a:lnTo>
                  <a:lnTo>
                    <a:pt x="319" y="85"/>
                  </a:lnTo>
                  <a:lnTo>
                    <a:pt x="317" y="92"/>
                  </a:lnTo>
                  <a:lnTo>
                    <a:pt x="314" y="98"/>
                  </a:lnTo>
                  <a:lnTo>
                    <a:pt x="309" y="104"/>
                  </a:lnTo>
                  <a:lnTo>
                    <a:pt x="305" y="109"/>
                  </a:lnTo>
                  <a:lnTo>
                    <a:pt x="300" y="114"/>
                  </a:lnTo>
                  <a:lnTo>
                    <a:pt x="296" y="115"/>
                  </a:lnTo>
                  <a:lnTo>
                    <a:pt x="291" y="117"/>
                  </a:lnTo>
                  <a:lnTo>
                    <a:pt x="287" y="119"/>
                  </a:lnTo>
                  <a:lnTo>
                    <a:pt x="283" y="120"/>
                  </a:lnTo>
                  <a:lnTo>
                    <a:pt x="278" y="123"/>
                  </a:lnTo>
                  <a:lnTo>
                    <a:pt x="273" y="124"/>
                  </a:lnTo>
                  <a:lnTo>
                    <a:pt x="268" y="126"/>
                  </a:lnTo>
                  <a:lnTo>
                    <a:pt x="262" y="127"/>
                  </a:lnTo>
                  <a:lnTo>
                    <a:pt x="260" y="130"/>
                  </a:lnTo>
                  <a:lnTo>
                    <a:pt x="257" y="135"/>
                  </a:lnTo>
                  <a:lnTo>
                    <a:pt x="254" y="140"/>
                  </a:lnTo>
                  <a:lnTo>
                    <a:pt x="250" y="145"/>
                  </a:lnTo>
                  <a:lnTo>
                    <a:pt x="249" y="152"/>
                  </a:lnTo>
                  <a:lnTo>
                    <a:pt x="248" y="158"/>
                  </a:lnTo>
                  <a:lnTo>
                    <a:pt x="249" y="164"/>
                  </a:lnTo>
                  <a:lnTo>
                    <a:pt x="252" y="169"/>
                  </a:lnTo>
                  <a:lnTo>
                    <a:pt x="257" y="180"/>
                  </a:lnTo>
                  <a:lnTo>
                    <a:pt x="263" y="189"/>
                  </a:lnTo>
                  <a:lnTo>
                    <a:pt x="271" y="196"/>
                  </a:lnTo>
                  <a:lnTo>
                    <a:pt x="279" y="204"/>
                  </a:lnTo>
                  <a:lnTo>
                    <a:pt x="288" y="210"/>
                  </a:lnTo>
                  <a:lnTo>
                    <a:pt x="298" y="217"/>
                  </a:lnTo>
                  <a:lnTo>
                    <a:pt x="308" y="224"/>
                  </a:lnTo>
                  <a:lnTo>
                    <a:pt x="317" y="231"/>
                  </a:lnTo>
                  <a:lnTo>
                    <a:pt x="321" y="231"/>
                  </a:lnTo>
                  <a:lnTo>
                    <a:pt x="326" y="231"/>
                  </a:lnTo>
                  <a:lnTo>
                    <a:pt x="330" y="231"/>
                  </a:lnTo>
                  <a:lnTo>
                    <a:pt x="334" y="231"/>
                  </a:lnTo>
                  <a:lnTo>
                    <a:pt x="339" y="231"/>
                  </a:lnTo>
                  <a:lnTo>
                    <a:pt x="344" y="231"/>
                  </a:lnTo>
                  <a:lnTo>
                    <a:pt x="349" y="231"/>
                  </a:lnTo>
                  <a:lnTo>
                    <a:pt x="354" y="231"/>
                  </a:lnTo>
                  <a:lnTo>
                    <a:pt x="358" y="228"/>
                  </a:lnTo>
                  <a:lnTo>
                    <a:pt x="363" y="222"/>
                  </a:lnTo>
                  <a:lnTo>
                    <a:pt x="368" y="215"/>
                  </a:lnTo>
                  <a:lnTo>
                    <a:pt x="373" y="209"/>
                  </a:lnTo>
                  <a:lnTo>
                    <a:pt x="377" y="200"/>
                  </a:lnTo>
                  <a:lnTo>
                    <a:pt x="380" y="192"/>
                  </a:lnTo>
                  <a:lnTo>
                    <a:pt x="383" y="183"/>
                  </a:lnTo>
                  <a:lnTo>
                    <a:pt x="383" y="176"/>
                  </a:lnTo>
                  <a:lnTo>
                    <a:pt x="385" y="171"/>
                  </a:lnTo>
                  <a:lnTo>
                    <a:pt x="388" y="167"/>
                  </a:lnTo>
                  <a:lnTo>
                    <a:pt x="392" y="163"/>
                  </a:lnTo>
                  <a:lnTo>
                    <a:pt x="398" y="160"/>
                  </a:lnTo>
                  <a:lnTo>
                    <a:pt x="404" y="158"/>
                  </a:lnTo>
                  <a:lnTo>
                    <a:pt x="410" y="156"/>
                  </a:lnTo>
                  <a:lnTo>
                    <a:pt x="417" y="155"/>
                  </a:lnTo>
                  <a:lnTo>
                    <a:pt x="423" y="155"/>
                  </a:lnTo>
                  <a:lnTo>
                    <a:pt x="497" y="213"/>
                  </a:lnTo>
                  <a:lnTo>
                    <a:pt x="495" y="221"/>
                  </a:lnTo>
                  <a:lnTo>
                    <a:pt x="492" y="227"/>
                  </a:lnTo>
                  <a:lnTo>
                    <a:pt x="487" y="232"/>
                  </a:lnTo>
                  <a:lnTo>
                    <a:pt x="482" y="238"/>
                  </a:lnTo>
                  <a:lnTo>
                    <a:pt x="476" y="243"/>
                  </a:lnTo>
                  <a:lnTo>
                    <a:pt x="470" y="248"/>
                  </a:lnTo>
                  <a:lnTo>
                    <a:pt x="464" y="253"/>
                  </a:lnTo>
                  <a:lnTo>
                    <a:pt x="458" y="259"/>
                  </a:lnTo>
                  <a:lnTo>
                    <a:pt x="451" y="264"/>
                  </a:lnTo>
                  <a:lnTo>
                    <a:pt x="446" y="269"/>
                  </a:lnTo>
                  <a:lnTo>
                    <a:pt x="441" y="275"/>
                  </a:lnTo>
                  <a:lnTo>
                    <a:pt x="438" y="282"/>
                  </a:lnTo>
                  <a:lnTo>
                    <a:pt x="434" y="288"/>
                  </a:lnTo>
                  <a:lnTo>
                    <a:pt x="433" y="296"/>
                  </a:lnTo>
                  <a:lnTo>
                    <a:pt x="433" y="304"/>
                  </a:lnTo>
                  <a:lnTo>
                    <a:pt x="434" y="313"/>
                  </a:lnTo>
                  <a:lnTo>
                    <a:pt x="439" y="323"/>
                  </a:lnTo>
                  <a:lnTo>
                    <a:pt x="446" y="329"/>
                  </a:lnTo>
                  <a:lnTo>
                    <a:pt x="456" y="335"/>
                  </a:lnTo>
                  <a:lnTo>
                    <a:pt x="467" y="339"/>
                  </a:lnTo>
                  <a:lnTo>
                    <a:pt x="478" y="343"/>
                  </a:lnTo>
                  <a:lnTo>
                    <a:pt x="488" y="348"/>
                  </a:lnTo>
                  <a:lnTo>
                    <a:pt x="497" y="354"/>
                  </a:lnTo>
                  <a:lnTo>
                    <a:pt x="505" y="362"/>
                  </a:lnTo>
                  <a:lnTo>
                    <a:pt x="442" y="445"/>
                  </a:lnTo>
                  <a:lnTo>
                    <a:pt x="343" y="362"/>
                  </a:lnTo>
                  <a:lnTo>
                    <a:pt x="336" y="366"/>
                  </a:lnTo>
                  <a:lnTo>
                    <a:pt x="329" y="370"/>
                  </a:lnTo>
                  <a:lnTo>
                    <a:pt x="323" y="377"/>
                  </a:lnTo>
                  <a:lnTo>
                    <a:pt x="317" y="382"/>
                  </a:lnTo>
                  <a:lnTo>
                    <a:pt x="312" y="388"/>
                  </a:lnTo>
                  <a:lnTo>
                    <a:pt x="306" y="395"/>
                  </a:lnTo>
                  <a:lnTo>
                    <a:pt x="302" y="401"/>
                  </a:lnTo>
                  <a:lnTo>
                    <a:pt x="296" y="408"/>
                  </a:lnTo>
                  <a:lnTo>
                    <a:pt x="292" y="415"/>
                  </a:lnTo>
                  <a:lnTo>
                    <a:pt x="287" y="423"/>
                  </a:lnTo>
                  <a:lnTo>
                    <a:pt x="283" y="430"/>
                  </a:lnTo>
                  <a:lnTo>
                    <a:pt x="278" y="437"/>
                  </a:lnTo>
                  <a:lnTo>
                    <a:pt x="272" y="445"/>
                  </a:lnTo>
                  <a:lnTo>
                    <a:pt x="267" y="452"/>
                  </a:lnTo>
                  <a:lnTo>
                    <a:pt x="262" y="459"/>
                  </a:lnTo>
                  <a:lnTo>
                    <a:pt x="256" y="465"/>
                  </a:lnTo>
                  <a:lnTo>
                    <a:pt x="252" y="469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2058" name="Freeform 10"/>
            <p:cNvSpPr>
              <a:spLocks/>
            </p:cNvSpPr>
            <p:nvPr/>
          </p:nvSpPr>
          <p:spPr bwMode="grayWhite">
            <a:xfrm>
              <a:off x="477" y="2884"/>
              <a:ext cx="447" cy="520"/>
            </a:xfrm>
            <a:custGeom>
              <a:avLst/>
              <a:gdLst>
                <a:gd name="T0" fmla="*/ 254 w 447"/>
                <a:gd name="T1" fmla="*/ 495 h 520"/>
                <a:gd name="T2" fmla="*/ 245 w 447"/>
                <a:gd name="T3" fmla="*/ 454 h 520"/>
                <a:gd name="T4" fmla="*/ 230 w 447"/>
                <a:gd name="T5" fmla="*/ 417 h 520"/>
                <a:gd name="T6" fmla="*/ 193 w 447"/>
                <a:gd name="T7" fmla="*/ 402 h 520"/>
                <a:gd name="T8" fmla="*/ 150 w 447"/>
                <a:gd name="T9" fmla="*/ 412 h 520"/>
                <a:gd name="T10" fmla="*/ 112 w 447"/>
                <a:gd name="T11" fmla="*/ 417 h 520"/>
                <a:gd name="T12" fmla="*/ 93 w 447"/>
                <a:gd name="T13" fmla="*/ 399 h 520"/>
                <a:gd name="T14" fmla="*/ 81 w 447"/>
                <a:gd name="T15" fmla="*/ 370 h 520"/>
                <a:gd name="T16" fmla="*/ 75 w 447"/>
                <a:gd name="T17" fmla="*/ 339 h 520"/>
                <a:gd name="T18" fmla="*/ 76 w 447"/>
                <a:gd name="T19" fmla="*/ 309 h 520"/>
                <a:gd name="T20" fmla="*/ 106 w 447"/>
                <a:gd name="T21" fmla="*/ 300 h 520"/>
                <a:gd name="T22" fmla="*/ 146 w 447"/>
                <a:gd name="T23" fmla="*/ 307 h 520"/>
                <a:gd name="T24" fmla="*/ 175 w 447"/>
                <a:gd name="T25" fmla="*/ 294 h 520"/>
                <a:gd name="T26" fmla="*/ 186 w 447"/>
                <a:gd name="T27" fmla="*/ 273 h 520"/>
                <a:gd name="T28" fmla="*/ 189 w 447"/>
                <a:gd name="T29" fmla="*/ 246 h 520"/>
                <a:gd name="T30" fmla="*/ 188 w 447"/>
                <a:gd name="T31" fmla="*/ 219 h 520"/>
                <a:gd name="T32" fmla="*/ 178 w 447"/>
                <a:gd name="T33" fmla="*/ 191 h 520"/>
                <a:gd name="T34" fmla="*/ 153 w 447"/>
                <a:gd name="T35" fmla="*/ 171 h 520"/>
                <a:gd name="T36" fmla="*/ 123 w 447"/>
                <a:gd name="T37" fmla="*/ 172 h 520"/>
                <a:gd name="T38" fmla="*/ 93 w 447"/>
                <a:gd name="T39" fmla="*/ 185 h 520"/>
                <a:gd name="T40" fmla="*/ 64 w 447"/>
                <a:gd name="T41" fmla="*/ 194 h 520"/>
                <a:gd name="T42" fmla="*/ 34 w 447"/>
                <a:gd name="T43" fmla="*/ 185 h 520"/>
                <a:gd name="T44" fmla="*/ 19 w 447"/>
                <a:gd name="T45" fmla="*/ 166 h 520"/>
                <a:gd name="T46" fmla="*/ 9 w 447"/>
                <a:gd name="T47" fmla="*/ 146 h 520"/>
                <a:gd name="T48" fmla="*/ 2 w 447"/>
                <a:gd name="T49" fmla="*/ 122 h 520"/>
                <a:gd name="T50" fmla="*/ 0 w 447"/>
                <a:gd name="T51" fmla="*/ 98 h 520"/>
                <a:gd name="T52" fmla="*/ 387 w 447"/>
                <a:gd name="T53" fmla="*/ 12 h 520"/>
                <a:gd name="T54" fmla="*/ 399 w 447"/>
                <a:gd name="T55" fmla="*/ 41 h 520"/>
                <a:gd name="T56" fmla="*/ 406 w 447"/>
                <a:gd name="T57" fmla="*/ 74 h 520"/>
                <a:gd name="T58" fmla="*/ 411 w 447"/>
                <a:gd name="T59" fmla="*/ 107 h 520"/>
                <a:gd name="T60" fmla="*/ 396 w 447"/>
                <a:gd name="T61" fmla="*/ 141 h 520"/>
                <a:gd name="T62" fmla="*/ 375 w 447"/>
                <a:gd name="T63" fmla="*/ 144 h 520"/>
                <a:gd name="T64" fmla="*/ 354 w 447"/>
                <a:gd name="T65" fmla="*/ 141 h 520"/>
                <a:gd name="T66" fmla="*/ 332 w 447"/>
                <a:gd name="T67" fmla="*/ 137 h 520"/>
                <a:gd name="T68" fmla="*/ 307 w 447"/>
                <a:gd name="T69" fmla="*/ 141 h 520"/>
                <a:gd name="T70" fmla="*/ 286 w 447"/>
                <a:gd name="T71" fmla="*/ 166 h 520"/>
                <a:gd name="T72" fmla="*/ 285 w 447"/>
                <a:gd name="T73" fmla="*/ 199 h 520"/>
                <a:gd name="T74" fmla="*/ 289 w 447"/>
                <a:gd name="T75" fmla="*/ 222 h 520"/>
                <a:gd name="T76" fmla="*/ 295 w 447"/>
                <a:gd name="T77" fmla="*/ 247 h 520"/>
                <a:gd name="T78" fmla="*/ 308 w 447"/>
                <a:gd name="T79" fmla="*/ 268 h 520"/>
                <a:gd name="T80" fmla="*/ 332 w 447"/>
                <a:gd name="T81" fmla="*/ 282 h 520"/>
                <a:gd name="T82" fmla="*/ 357 w 447"/>
                <a:gd name="T83" fmla="*/ 282 h 520"/>
                <a:gd name="T84" fmla="*/ 379 w 447"/>
                <a:gd name="T85" fmla="*/ 272 h 520"/>
                <a:gd name="T86" fmla="*/ 402 w 447"/>
                <a:gd name="T87" fmla="*/ 262 h 520"/>
                <a:gd name="T88" fmla="*/ 426 w 447"/>
                <a:gd name="T89" fmla="*/ 265 h 520"/>
                <a:gd name="T90" fmla="*/ 436 w 447"/>
                <a:gd name="T91" fmla="*/ 287 h 520"/>
                <a:gd name="T92" fmla="*/ 442 w 447"/>
                <a:gd name="T93" fmla="*/ 312 h 520"/>
                <a:gd name="T94" fmla="*/ 444 w 447"/>
                <a:gd name="T95" fmla="*/ 338 h 520"/>
                <a:gd name="T96" fmla="*/ 436 w 447"/>
                <a:gd name="T97" fmla="*/ 358 h 520"/>
                <a:gd name="T98" fmla="*/ 397 w 447"/>
                <a:gd name="T99" fmla="*/ 366 h 520"/>
                <a:gd name="T100" fmla="*/ 363 w 447"/>
                <a:gd name="T101" fmla="*/ 380 h 520"/>
                <a:gd name="T102" fmla="*/ 347 w 447"/>
                <a:gd name="T103" fmla="*/ 406 h 520"/>
                <a:gd name="T104" fmla="*/ 353 w 447"/>
                <a:gd name="T105" fmla="*/ 437 h 520"/>
                <a:gd name="T106" fmla="*/ 372 w 447"/>
                <a:gd name="T107" fmla="*/ 464 h 520"/>
                <a:gd name="T108" fmla="*/ 369 w 447"/>
                <a:gd name="T109" fmla="*/ 492 h 520"/>
                <a:gd name="T110" fmla="*/ 347 w 447"/>
                <a:gd name="T111" fmla="*/ 503 h 520"/>
                <a:gd name="T112" fmla="*/ 323 w 447"/>
                <a:gd name="T113" fmla="*/ 511 h 520"/>
                <a:gd name="T114" fmla="*/ 298 w 447"/>
                <a:gd name="T115" fmla="*/ 516 h 520"/>
                <a:gd name="T116" fmla="*/ 272 w 447"/>
                <a:gd name="T117" fmla="*/ 519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7" h="520">
                  <a:moveTo>
                    <a:pt x="272" y="519"/>
                  </a:moveTo>
                  <a:lnTo>
                    <a:pt x="265" y="512"/>
                  </a:lnTo>
                  <a:lnTo>
                    <a:pt x="259" y="505"/>
                  </a:lnTo>
                  <a:lnTo>
                    <a:pt x="254" y="495"/>
                  </a:lnTo>
                  <a:lnTo>
                    <a:pt x="252" y="486"/>
                  </a:lnTo>
                  <a:lnTo>
                    <a:pt x="248" y="475"/>
                  </a:lnTo>
                  <a:lnTo>
                    <a:pt x="246" y="465"/>
                  </a:lnTo>
                  <a:lnTo>
                    <a:pt x="245" y="454"/>
                  </a:lnTo>
                  <a:lnTo>
                    <a:pt x="242" y="444"/>
                  </a:lnTo>
                  <a:lnTo>
                    <a:pt x="239" y="434"/>
                  </a:lnTo>
                  <a:lnTo>
                    <a:pt x="235" y="425"/>
                  </a:lnTo>
                  <a:lnTo>
                    <a:pt x="230" y="417"/>
                  </a:lnTo>
                  <a:lnTo>
                    <a:pt x="223" y="411"/>
                  </a:lnTo>
                  <a:lnTo>
                    <a:pt x="215" y="406"/>
                  </a:lnTo>
                  <a:lnTo>
                    <a:pt x="205" y="403"/>
                  </a:lnTo>
                  <a:lnTo>
                    <a:pt x="193" y="402"/>
                  </a:lnTo>
                  <a:lnTo>
                    <a:pt x="177" y="403"/>
                  </a:lnTo>
                  <a:lnTo>
                    <a:pt x="168" y="407"/>
                  </a:lnTo>
                  <a:lnTo>
                    <a:pt x="159" y="410"/>
                  </a:lnTo>
                  <a:lnTo>
                    <a:pt x="150" y="412"/>
                  </a:lnTo>
                  <a:lnTo>
                    <a:pt x="140" y="415"/>
                  </a:lnTo>
                  <a:lnTo>
                    <a:pt x="131" y="416"/>
                  </a:lnTo>
                  <a:lnTo>
                    <a:pt x="122" y="417"/>
                  </a:lnTo>
                  <a:lnTo>
                    <a:pt x="112" y="417"/>
                  </a:lnTo>
                  <a:lnTo>
                    <a:pt x="102" y="417"/>
                  </a:lnTo>
                  <a:lnTo>
                    <a:pt x="99" y="412"/>
                  </a:lnTo>
                  <a:lnTo>
                    <a:pt x="96" y="406"/>
                  </a:lnTo>
                  <a:lnTo>
                    <a:pt x="93" y="399"/>
                  </a:lnTo>
                  <a:lnTo>
                    <a:pt x="90" y="393"/>
                  </a:lnTo>
                  <a:lnTo>
                    <a:pt x="87" y="385"/>
                  </a:lnTo>
                  <a:lnTo>
                    <a:pt x="84" y="378"/>
                  </a:lnTo>
                  <a:lnTo>
                    <a:pt x="81" y="370"/>
                  </a:lnTo>
                  <a:lnTo>
                    <a:pt x="79" y="362"/>
                  </a:lnTo>
                  <a:lnTo>
                    <a:pt x="78" y="355"/>
                  </a:lnTo>
                  <a:lnTo>
                    <a:pt x="76" y="347"/>
                  </a:lnTo>
                  <a:lnTo>
                    <a:pt x="75" y="339"/>
                  </a:lnTo>
                  <a:lnTo>
                    <a:pt x="74" y="332"/>
                  </a:lnTo>
                  <a:lnTo>
                    <a:pt x="74" y="324"/>
                  </a:lnTo>
                  <a:lnTo>
                    <a:pt x="75" y="316"/>
                  </a:lnTo>
                  <a:lnTo>
                    <a:pt x="76" y="309"/>
                  </a:lnTo>
                  <a:lnTo>
                    <a:pt x="78" y="302"/>
                  </a:lnTo>
                  <a:lnTo>
                    <a:pt x="87" y="299"/>
                  </a:lnTo>
                  <a:lnTo>
                    <a:pt x="97" y="298"/>
                  </a:lnTo>
                  <a:lnTo>
                    <a:pt x="106" y="300"/>
                  </a:lnTo>
                  <a:lnTo>
                    <a:pt x="116" y="302"/>
                  </a:lnTo>
                  <a:lnTo>
                    <a:pt x="126" y="305"/>
                  </a:lnTo>
                  <a:lnTo>
                    <a:pt x="136" y="306"/>
                  </a:lnTo>
                  <a:lnTo>
                    <a:pt x="146" y="307"/>
                  </a:lnTo>
                  <a:lnTo>
                    <a:pt x="157" y="305"/>
                  </a:lnTo>
                  <a:lnTo>
                    <a:pt x="165" y="302"/>
                  </a:lnTo>
                  <a:lnTo>
                    <a:pt x="170" y="298"/>
                  </a:lnTo>
                  <a:lnTo>
                    <a:pt x="175" y="294"/>
                  </a:lnTo>
                  <a:lnTo>
                    <a:pt x="179" y="290"/>
                  </a:lnTo>
                  <a:lnTo>
                    <a:pt x="182" y="284"/>
                  </a:lnTo>
                  <a:lnTo>
                    <a:pt x="185" y="278"/>
                  </a:lnTo>
                  <a:lnTo>
                    <a:pt x="186" y="273"/>
                  </a:lnTo>
                  <a:lnTo>
                    <a:pt x="187" y="266"/>
                  </a:lnTo>
                  <a:lnTo>
                    <a:pt x="188" y="259"/>
                  </a:lnTo>
                  <a:lnTo>
                    <a:pt x="189" y="253"/>
                  </a:lnTo>
                  <a:lnTo>
                    <a:pt x="189" y="246"/>
                  </a:lnTo>
                  <a:lnTo>
                    <a:pt x="189" y="239"/>
                  </a:lnTo>
                  <a:lnTo>
                    <a:pt x="189" y="232"/>
                  </a:lnTo>
                  <a:lnTo>
                    <a:pt x="189" y="226"/>
                  </a:lnTo>
                  <a:lnTo>
                    <a:pt x="188" y="219"/>
                  </a:lnTo>
                  <a:lnTo>
                    <a:pt x="188" y="213"/>
                  </a:lnTo>
                  <a:lnTo>
                    <a:pt x="186" y="204"/>
                  </a:lnTo>
                  <a:lnTo>
                    <a:pt x="182" y="198"/>
                  </a:lnTo>
                  <a:lnTo>
                    <a:pt x="178" y="191"/>
                  </a:lnTo>
                  <a:lnTo>
                    <a:pt x="173" y="185"/>
                  </a:lnTo>
                  <a:lnTo>
                    <a:pt x="167" y="180"/>
                  </a:lnTo>
                  <a:lnTo>
                    <a:pt x="161" y="176"/>
                  </a:lnTo>
                  <a:lnTo>
                    <a:pt x="153" y="171"/>
                  </a:lnTo>
                  <a:lnTo>
                    <a:pt x="146" y="167"/>
                  </a:lnTo>
                  <a:lnTo>
                    <a:pt x="138" y="167"/>
                  </a:lnTo>
                  <a:lnTo>
                    <a:pt x="130" y="170"/>
                  </a:lnTo>
                  <a:lnTo>
                    <a:pt x="123" y="172"/>
                  </a:lnTo>
                  <a:lnTo>
                    <a:pt x="116" y="175"/>
                  </a:lnTo>
                  <a:lnTo>
                    <a:pt x="108" y="178"/>
                  </a:lnTo>
                  <a:lnTo>
                    <a:pt x="100" y="182"/>
                  </a:lnTo>
                  <a:lnTo>
                    <a:pt x="93" y="185"/>
                  </a:lnTo>
                  <a:lnTo>
                    <a:pt x="86" y="189"/>
                  </a:lnTo>
                  <a:lnTo>
                    <a:pt x="79" y="191"/>
                  </a:lnTo>
                  <a:lnTo>
                    <a:pt x="71" y="194"/>
                  </a:lnTo>
                  <a:lnTo>
                    <a:pt x="64" y="194"/>
                  </a:lnTo>
                  <a:lnTo>
                    <a:pt x="56" y="194"/>
                  </a:lnTo>
                  <a:lnTo>
                    <a:pt x="48" y="193"/>
                  </a:lnTo>
                  <a:lnTo>
                    <a:pt x="41" y="190"/>
                  </a:lnTo>
                  <a:lnTo>
                    <a:pt x="34" y="185"/>
                  </a:lnTo>
                  <a:lnTo>
                    <a:pt x="26" y="179"/>
                  </a:lnTo>
                  <a:lnTo>
                    <a:pt x="24" y="175"/>
                  </a:lnTo>
                  <a:lnTo>
                    <a:pt x="21" y="171"/>
                  </a:lnTo>
                  <a:lnTo>
                    <a:pt x="19" y="166"/>
                  </a:lnTo>
                  <a:lnTo>
                    <a:pt x="15" y="162"/>
                  </a:lnTo>
                  <a:lnTo>
                    <a:pt x="13" y="157"/>
                  </a:lnTo>
                  <a:lnTo>
                    <a:pt x="11" y="151"/>
                  </a:lnTo>
                  <a:lnTo>
                    <a:pt x="9" y="146"/>
                  </a:lnTo>
                  <a:lnTo>
                    <a:pt x="7" y="139"/>
                  </a:lnTo>
                  <a:lnTo>
                    <a:pt x="6" y="134"/>
                  </a:lnTo>
                  <a:lnTo>
                    <a:pt x="4" y="129"/>
                  </a:lnTo>
                  <a:lnTo>
                    <a:pt x="2" y="122"/>
                  </a:lnTo>
                  <a:lnTo>
                    <a:pt x="1" y="116"/>
                  </a:lnTo>
                  <a:lnTo>
                    <a:pt x="0" y="111"/>
                  </a:lnTo>
                  <a:lnTo>
                    <a:pt x="0" y="104"/>
                  </a:lnTo>
                  <a:lnTo>
                    <a:pt x="0" y="98"/>
                  </a:lnTo>
                  <a:lnTo>
                    <a:pt x="0" y="92"/>
                  </a:lnTo>
                  <a:lnTo>
                    <a:pt x="378" y="0"/>
                  </a:lnTo>
                  <a:lnTo>
                    <a:pt x="383" y="5"/>
                  </a:lnTo>
                  <a:lnTo>
                    <a:pt x="387" y="12"/>
                  </a:lnTo>
                  <a:lnTo>
                    <a:pt x="391" y="18"/>
                  </a:lnTo>
                  <a:lnTo>
                    <a:pt x="394" y="26"/>
                  </a:lnTo>
                  <a:lnTo>
                    <a:pt x="397" y="33"/>
                  </a:lnTo>
                  <a:lnTo>
                    <a:pt x="399" y="41"/>
                  </a:lnTo>
                  <a:lnTo>
                    <a:pt x="401" y="49"/>
                  </a:lnTo>
                  <a:lnTo>
                    <a:pt x="403" y="57"/>
                  </a:lnTo>
                  <a:lnTo>
                    <a:pt x="405" y="65"/>
                  </a:lnTo>
                  <a:lnTo>
                    <a:pt x="406" y="74"/>
                  </a:lnTo>
                  <a:lnTo>
                    <a:pt x="407" y="82"/>
                  </a:lnTo>
                  <a:lnTo>
                    <a:pt x="408" y="91"/>
                  </a:lnTo>
                  <a:lnTo>
                    <a:pt x="410" y="99"/>
                  </a:lnTo>
                  <a:lnTo>
                    <a:pt x="411" y="107"/>
                  </a:lnTo>
                  <a:lnTo>
                    <a:pt x="412" y="115"/>
                  </a:lnTo>
                  <a:lnTo>
                    <a:pt x="413" y="123"/>
                  </a:lnTo>
                  <a:lnTo>
                    <a:pt x="401" y="138"/>
                  </a:lnTo>
                  <a:lnTo>
                    <a:pt x="396" y="141"/>
                  </a:lnTo>
                  <a:lnTo>
                    <a:pt x="391" y="143"/>
                  </a:lnTo>
                  <a:lnTo>
                    <a:pt x="386" y="144"/>
                  </a:lnTo>
                  <a:lnTo>
                    <a:pt x="380" y="144"/>
                  </a:lnTo>
                  <a:lnTo>
                    <a:pt x="375" y="144"/>
                  </a:lnTo>
                  <a:lnTo>
                    <a:pt x="370" y="144"/>
                  </a:lnTo>
                  <a:lnTo>
                    <a:pt x="365" y="143"/>
                  </a:lnTo>
                  <a:lnTo>
                    <a:pt x="359" y="142"/>
                  </a:lnTo>
                  <a:lnTo>
                    <a:pt x="354" y="141"/>
                  </a:lnTo>
                  <a:lnTo>
                    <a:pt x="348" y="139"/>
                  </a:lnTo>
                  <a:lnTo>
                    <a:pt x="343" y="139"/>
                  </a:lnTo>
                  <a:lnTo>
                    <a:pt x="338" y="138"/>
                  </a:lnTo>
                  <a:lnTo>
                    <a:pt x="332" y="137"/>
                  </a:lnTo>
                  <a:lnTo>
                    <a:pt x="326" y="136"/>
                  </a:lnTo>
                  <a:lnTo>
                    <a:pt x="320" y="137"/>
                  </a:lnTo>
                  <a:lnTo>
                    <a:pt x="314" y="138"/>
                  </a:lnTo>
                  <a:lnTo>
                    <a:pt x="307" y="141"/>
                  </a:lnTo>
                  <a:lnTo>
                    <a:pt x="301" y="146"/>
                  </a:lnTo>
                  <a:lnTo>
                    <a:pt x="295" y="152"/>
                  </a:lnTo>
                  <a:lnTo>
                    <a:pt x="290" y="159"/>
                  </a:lnTo>
                  <a:lnTo>
                    <a:pt x="286" y="166"/>
                  </a:lnTo>
                  <a:lnTo>
                    <a:pt x="284" y="175"/>
                  </a:lnTo>
                  <a:lnTo>
                    <a:pt x="282" y="184"/>
                  </a:lnTo>
                  <a:lnTo>
                    <a:pt x="283" y="194"/>
                  </a:lnTo>
                  <a:lnTo>
                    <a:pt x="285" y="199"/>
                  </a:lnTo>
                  <a:lnTo>
                    <a:pt x="286" y="204"/>
                  </a:lnTo>
                  <a:lnTo>
                    <a:pt x="286" y="210"/>
                  </a:lnTo>
                  <a:lnTo>
                    <a:pt x="287" y="217"/>
                  </a:lnTo>
                  <a:lnTo>
                    <a:pt x="289" y="222"/>
                  </a:lnTo>
                  <a:lnTo>
                    <a:pt x="290" y="229"/>
                  </a:lnTo>
                  <a:lnTo>
                    <a:pt x="292" y="235"/>
                  </a:lnTo>
                  <a:lnTo>
                    <a:pt x="293" y="241"/>
                  </a:lnTo>
                  <a:lnTo>
                    <a:pt x="295" y="247"/>
                  </a:lnTo>
                  <a:lnTo>
                    <a:pt x="298" y="253"/>
                  </a:lnTo>
                  <a:lnTo>
                    <a:pt x="300" y="259"/>
                  </a:lnTo>
                  <a:lnTo>
                    <a:pt x="304" y="264"/>
                  </a:lnTo>
                  <a:lnTo>
                    <a:pt x="308" y="268"/>
                  </a:lnTo>
                  <a:lnTo>
                    <a:pt x="313" y="273"/>
                  </a:lnTo>
                  <a:lnTo>
                    <a:pt x="319" y="276"/>
                  </a:lnTo>
                  <a:lnTo>
                    <a:pt x="326" y="279"/>
                  </a:lnTo>
                  <a:lnTo>
                    <a:pt x="332" y="282"/>
                  </a:lnTo>
                  <a:lnTo>
                    <a:pt x="339" y="284"/>
                  </a:lnTo>
                  <a:lnTo>
                    <a:pt x="345" y="284"/>
                  </a:lnTo>
                  <a:lnTo>
                    <a:pt x="351" y="284"/>
                  </a:lnTo>
                  <a:lnTo>
                    <a:pt x="357" y="282"/>
                  </a:lnTo>
                  <a:lnTo>
                    <a:pt x="362" y="280"/>
                  </a:lnTo>
                  <a:lnTo>
                    <a:pt x="367" y="278"/>
                  </a:lnTo>
                  <a:lnTo>
                    <a:pt x="373" y="274"/>
                  </a:lnTo>
                  <a:lnTo>
                    <a:pt x="379" y="272"/>
                  </a:lnTo>
                  <a:lnTo>
                    <a:pt x="385" y="268"/>
                  </a:lnTo>
                  <a:lnTo>
                    <a:pt x="390" y="266"/>
                  </a:lnTo>
                  <a:lnTo>
                    <a:pt x="396" y="264"/>
                  </a:lnTo>
                  <a:lnTo>
                    <a:pt x="402" y="262"/>
                  </a:lnTo>
                  <a:lnTo>
                    <a:pt x="407" y="260"/>
                  </a:lnTo>
                  <a:lnTo>
                    <a:pt x="414" y="260"/>
                  </a:lnTo>
                  <a:lnTo>
                    <a:pt x="420" y="261"/>
                  </a:lnTo>
                  <a:lnTo>
                    <a:pt x="426" y="265"/>
                  </a:lnTo>
                  <a:lnTo>
                    <a:pt x="429" y="270"/>
                  </a:lnTo>
                  <a:lnTo>
                    <a:pt x="432" y="275"/>
                  </a:lnTo>
                  <a:lnTo>
                    <a:pt x="434" y="281"/>
                  </a:lnTo>
                  <a:lnTo>
                    <a:pt x="436" y="287"/>
                  </a:lnTo>
                  <a:lnTo>
                    <a:pt x="439" y="292"/>
                  </a:lnTo>
                  <a:lnTo>
                    <a:pt x="439" y="299"/>
                  </a:lnTo>
                  <a:lnTo>
                    <a:pt x="440" y="305"/>
                  </a:lnTo>
                  <a:lnTo>
                    <a:pt x="442" y="312"/>
                  </a:lnTo>
                  <a:lnTo>
                    <a:pt x="442" y="319"/>
                  </a:lnTo>
                  <a:lnTo>
                    <a:pt x="443" y="325"/>
                  </a:lnTo>
                  <a:lnTo>
                    <a:pt x="443" y="332"/>
                  </a:lnTo>
                  <a:lnTo>
                    <a:pt x="444" y="338"/>
                  </a:lnTo>
                  <a:lnTo>
                    <a:pt x="445" y="345"/>
                  </a:lnTo>
                  <a:lnTo>
                    <a:pt x="445" y="352"/>
                  </a:lnTo>
                  <a:lnTo>
                    <a:pt x="446" y="358"/>
                  </a:lnTo>
                  <a:lnTo>
                    <a:pt x="436" y="358"/>
                  </a:lnTo>
                  <a:lnTo>
                    <a:pt x="426" y="359"/>
                  </a:lnTo>
                  <a:lnTo>
                    <a:pt x="417" y="361"/>
                  </a:lnTo>
                  <a:lnTo>
                    <a:pt x="406" y="363"/>
                  </a:lnTo>
                  <a:lnTo>
                    <a:pt x="397" y="366"/>
                  </a:lnTo>
                  <a:lnTo>
                    <a:pt x="386" y="369"/>
                  </a:lnTo>
                  <a:lnTo>
                    <a:pt x="377" y="372"/>
                  </a:lnTo>
                  <a:lnTo>
                    <a:pt x="366" y="377"/>
                  </a:lnTo>
                  <a:lnTo>
                    <a:pt x="363" y="380"/>
                  </a:lnTo>
                  <a:lnTo>
                    <a:pt x="359" y="385"/>
                  </a:lnTo>
                  <a:lnTo>
                    <a:pt x="354" y="391"/>
                  </a:lnTo>
                  <a:lnTo>
                    <a:pt x="351" y="398"/>
                  </a:lnTo>
                  <a:lnTo>
                    <a:pt x="347" y="406"/>
                  </a:lnTo>
                  <a:lnTo>
                    <a:pt x="346" y="414"/>
                  </a:lnTo>
                  <a:lnTo>
                    <a:pt x="347" y="421"/>
                  </a:lnTo>
                  <a:lnTo>
                    <a:pt x="350" y="429"/>
                  </a:lnTo>
                  <a:lnTo>
                    <a:pt x="353" y="437"/>
                  </a:lnTo>
                  <a:lnTo>
                    <a:pt x="358" y="444"/>
                  </a:lnTo>
                  <a:lnTo>
                    <a:pt x="363" y="450"/>
                  </a:lnTo>
                  <a:lnTo>
                    <a:pt x="368" y="458"/>
                  </a:lnTo>
                  <a:lnTo>
                    <a:pt x="372" y="464"/>
                  </a:lnTo>
                  <a:lnTo>
                    <a:pt x="374" y="472"/>
                  </a:lnTo>
                  <a:lnTo>
                    <a:pt x="375" y="480"/>
                  </a:lnTo>
                  <a:lnTo>
                    <a:pt x="373" y="489"/>
                  </a:lnTo>
                  <a:lnTo>
                    <a:pt x="369" y="492"/>
                  </a:lnTo>
                  <a:lnTo>
                    <a:pt x="364" y="495"/>
                  </a:lnTo>
                  <a:lnTo>
                    <a:pt x="359" y="498"/>
                  </a:lnTo>
                  <a:lnTo>
                    <a:pt x="353" y="500"/>
                  </a:lnTo>
                  <a:lnTo>
                    <a:pt x="347" y="503"/>
                  </a:lnTo>
                  <a:lnTo>
                    <a:pt x="341" y="505"/>
                  </a:lnTo>
                  <a:lnTo>
                    <a:pt x="336" y="508"/>
                  </a:lnTo>
                  <a:lnTo>
                    <a:pt x="330" y="509"/>
                  </a:lnTo>
                  <a:lnTo>
                    <a:pt x="323" y="511"/>
                  </a:lnTo>
                  <a:lnTo>
                    <a:pt x="317" y="512"/>
                  </a:lnTo>
                  <a:lnTo>
                    <a:pt x="311" y="514"/>
                  </a:lnTo>
                  <a:lnTo>
                    <a:pt x="304" y="515"/>
                  </a:lnTo>
                  <a:lnTo>
                    <a:pt x="298" y="516"/>
                  </a:lnTo>
                  <a:lnTo>
                    <a:pt x="292" y="517"/>
                  </a:lnTo>
                  <a:lnTo>
                    <a:pt x="285" y="518"/>
                  </a:lnTo>
                  <a:lnTo>
                    <a:pt x="279" y="519"/>
                  </a:lnTo>
                  <a:lnTo>
                    <a:pt x="272" y="519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2059" name="Freeform 11"/>
            <p:cNvSpPr>
              <a:spLocks/>
            </p:cNvSpPr>
            <p:nvPr/>
          </p:nvSpPr>
          <p:spPr bwMode="grayWhite">
            <a:xfrm>
              <a:off x="49" y="2440"/>
              <a:ext cx="409" cy="621"/>
            </a:xfrm>
            <a:custGeom>
              <a:avLst/>
              <a:gdLst>
                <a:gd name="T0" fmla="*/ 232 w 409"/>
                <a:gd name="T1" fmla="*/ 620 h 621"/>
                <a:gd name="T2" fmla="*/ 189 w 409"/>
                <a:gd name="T3" fmla="*/ 605 h 621"/>
                <a:gd name="T4" fmla="*/ 182 w 409"/>
                <a:gd name="T5" fmla="*/ 565 h 621"/>
                <a:gd name="T6" fmla="*/ 193 w 409"/>
                <a:gd name="T7" fmla="*/ 519 h 621"/>
                <a:gd name="T8" fmla="*/ 165 w 409"/>
                <a:gd name="T9" fmla="*/ 492 h 621"/>
                <a:gd name="T10" fmla="*/ 126 w 409"/>
                <a:gd name="T11" fmla="*/ 490 h 621"/>
                <a:gd name="T12" fmla="*/ 87 w 409"/>
                <a:gd name="T13" fmla="*/ 497 h 621"/>
                <a:gd name="T14" fmla="*/ 44 w 409"/>
                <a:gd name="T15" fmla="*/ 505 h 621"/>
                <a:gd name="T16" fmla="*/ 25 w 409"/>
                <a:gd name="T17" fmla="*/ 493 h 621"/>
                <a:gd name="T18" fmla="*/ 21 w 409"/>
                <a:gd name="T19" fmla="*/ 472 h 621"/>
                <a:gd name="T20" fmla="*/ 19 w 409"/>
                <a:gd name="T21" fmla="*/ 448 h 621"/>
                <a:gd name="T22" fmla="*/ 17 w 409"/>
                <a:gd name="T23" fmla="*/ 423 h 621"/>
                <a:gd name="T24" fmla="*/ 21 w 409"/>
                <a:gd name="T25" fmla="*/ 396 h 621"/>
                <a:gd name="T26" fmla="*/ 52 w 409"/>
                <a:gd name="T27" fmla="*/ 377 h 621"/>
                <a:gd name="T28" fmla="*/ 82 w 409"/>
                <a:gd name="T29" fmla="*/ 375 h 621"/>
                <a:gd name="T30" fmla="*/ 116 w 409"/>
                <a:gd name="T31" fmla="*/ 373 h 621"/>
                <a:gd name="T32" fmla="*/ 137 w 409"/>
                <a:gd name="T33" fmla="*/ 354 h 621"/>
                <a:gd name="T34" fmla="*/ 151 w 409"/>
                <a:gd name="T35" fmla="*/ 327 h 621"/>
                <a:gd name="T36" fmla="*/ 151 w 409"/>
                <a:gd name="T37" fmla="*/ 294 h 621"/>
                <a:gd name="T38" fmla="*/ 137 w 409"/>
                <a:gd name="T39" fmla="*/ 262 h 621"/>
                <a:gd name="T40" fmla="*/ 111 w 409"/>
                <a:gd name="T41" fmla="*/ 256 h 621"/>
                <a:gd name="T42" fmla="*/ 86 w 409"/>
                <a:gd name="T43" fmla="*/ 264 h 621"/>
                <a:gd name="T44" fmla="*/ 60 w 409"/>
                <a:gd name="T45" fmla="*/ 275 h 621"/>
                <a:gd name="T46" fmla="*/ 35 w 409"/>
                <a:gd name="T47" fmla="*/ 282 h 621"/>
                <a:gd name="T48" fmla="*/ 6 w 409"/>
                <a:gd name="T49" fmla="*/ 268 h 621"/>
                <a:gd name="T50" fmla="*/ 1 w 409"/>
                <a:gd name="T51" fmla="*/ 231 h 621"/>
                <a:gd name="T52" fmla="*/ 9 w 409"/>
                <a:gd name="T53" fmla="*/ 205 h 621"/>
                <a:gd name="T54" fmla="*/ 15 w 409"/>
                <a:gd name="T55" fmla="*/ 175 h 621"/>
                <a:gd name="T56" fmla="*/ 44 w 409"/>
                <a:gd name="T57" fmla="*/ 161 h 621"/>
                <a:gd name="T58" fmla="*/ 87 w 409"/>
                <a:gd name="T59" fmla="*/ 156 h 621"/>
                <a:gd name="T60" fmla="*/ 127 w 409"/>
                <a:gd name="T61" fmla="*/ 145 h 621"/>
                <a:gd name="T62" fmla="*/ 154 w 409"/>
                <a:gd name="T63" fmla="*/ 113 h 621"/>
                <a:gd name="T64" fmla="*/ 152 w 409"/>
                <a:gd name="T65" fmla="*/ 72 h 621"/>
                <a:gd name="T66" fmla="*/ 150 w 409"/>
                <a:gd name="T67" fmla="*/ 29 h 621"/>
                <a:gd name="T68" fmla="*/ 186 w 409"/>
                <a:gd name="T69" fmla="*/ 4 h 621"/>
                <a:gd name="T70" fmla="*/ 228 w 409"/>
                <a:gd name="T71" fmla="*/ 1 h 621"/>
                <a:gd name="T72" fmla="*/ 252 w 409"/>
                <a:gd name="T73" fmla="*/ 22 h 621"/>
                <a:gd name="T74" fmla="*/ 248 w 409"/>
                <a:gd name="T75" fmla="*/ 53 h 621"/>
                <a:gd name="T76" fmla="*/ 241 w 409"/>
                <a:gd name="T77" fmla="*/ 86 h 621"/>
                <a:gd name="T78" fmla="*/ 247 w 409"/>
                <a:gd name="T79" fmla="*/ 116 h 621"/>
                <a:gd name="T80" fmla="*/ 371 w 409"/>
                <a:gd name="T81" fmla="*/ 252 h 621"/>
                <a:gd name="T82" fmla="*/ 338 w 409"/>
                <a:gd name="T83" fmla="*/ 262 h 621"/>
                <a:gd name="T84" fmla="*/ 301 w 409"/>
                <a:gd name="T85" fmla="*/ 257 h 621"/>
                <a:gd name="T86" fmla="*/ 264 w 409"/>
                <a:gd name="T87" fmla="*/ 260 h 621"/>
                <a:gd name="T88" fmla="*/ 237 w 409"/>
                <a:gd name="T89" fmla="*/ 286 h 621"/>
                <a:gd name="T90" fmla="*/ 233 w 409"/>
                <a:gd name="T91" fmla="*/ 316 h 621"/>
                <a:gd name="T92" fmla="*/ 234 w 409"/>
                <a:gd name="T93" fmla="*/ 348 h 621"/>
                <a:gd name="T94" fmla="*/ 245 w 409"/>
                <a:gd name="T95" fmla="*/ 377 h 621"/>
                <a:gd name="T96" fmla="*/ 265 w 409"/>
                <a:gd name="T97" fmla="*/ 400 h 621"/>
                <a:gd name="T98" fmla="*/ 284 w 409"/>
                <a:gd name="T99" fmla="*/ 397 h 621"/>
                <a:gd name="T100" fmla="*/ 303 w 409"/>
                <a:gd name="T101" fmla="*/ 385 h 621"/>
                <a:gd name="T102" fmla="*/ 322 w 409"/>
                <a:gd name="T103" fmla="*/ 370 h 621"/>
                <a:gd name="T104" fmla="*/ 345 w 409"/>
                <a:gd name="T105" fmla="*/ 356 h 621"/>
                <a:gd name="T106" fmla="*/ 383 w 409"/>
                <a:gd name="T107" fmla="*/ 363 h 621"/>
                <a:gd name="T108" fmla="*/ 407 w 409"/>
                <a:gd name="T109" fmla="*/ 390 h 621"/>
                <a:gd name="T110" fmla="*/ 407 w 409"/>
                <a:gd name="T111" fmla="*/ 416 h 621"/>
                <a:gd name="T112" fmla="*/ 402 w 409"/>
                <a:gd name="T113" fmla="*/ 444 h 621"/>
                <a:gd name="T114" fmla="*/ 368 w 409"/>
                <a:gd name="T115" fmla="*/ 456 h 621"/>
                <a:gd name="T116" fmla="*/ 327 w 409"/>
                <a:gd name="T117" fmla="*/ 467 h 621"/>
                <a:gd name="T118" fmla="*/ 291 w 409"/>
                <a:gd name="T119" fmla="*/ 485 h 621"/>
                <a:gd name="T120" fmla="*/ 266 w 409"/>
                <a:gd name="T121" fmla="*/ 61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9" h="621">
                  <a:moveTo>
                    <a:pt x="266" y="611"/>
                  </a:moveTo>
                  <a:lnTo>
                    <a:pt x="254" y="616"/>
                  </a:lnTo>
                  <a:lnTo>
                    <a:pt x="243" y="618"/>
                  </a:lnTo>
                  <a:lnTo>
                    <a:pt x="232" y="620"/>
                  </a:lnTo>
                  <a:lnTo>
                    <a:pt x="221" y="619"/>
                  </a:lnTo>
                  <a:lnTo>
                    <a:pt x="210" y="617"/>
                  </a:lnTo>
                  <a:lnTo>
                    <a:pt x="199" y="611"/>
                  </a:lnTo>
                  <a:lnTo>
                    <a:pt x="189" y="605"/>
                  </a:lnTo>
                  <a:lnTo>
                    <a:pt x="179" y="598"/>
                  </a:lnTo>
                  <a:lnTo>
                    <a:pt x="179" y="588"/>
                  </a:lnTo>
                  <a:lnTo>
                    <a:pt x="180" y="577"/>
                  </a:lnTo>
                  <a:lnTo>
                    <a:pt x="182" y="565"/>
                  </a:lnTo>
                  <a:lnTo>
                    <a:pt x="186" y="555"/>
                  </a:lnTo>
                  <a:lnTo>
                    <a:pt x="190" y="543"/>
                  </a:lnTo>
                  <a:lnTo>
                    <a:pt x="192" y="531"/>
                  </a:lnTo>
                  <a:lnTo>
                    <a:pt x="193" y="519"/>
                  </a:lnTo>
                  <a:lnTo>
                    <a:pt x="189" y="506"/>
                  </a:lnTo>
                  <a:lnTo>
                    <a:pt x="182" y="500"/>
                  </a:lnTo>
                  <a:lnTo>
                    <a:pt x="173" y="495"/>
                  </a:lnTo>
                  <a:lnTo>
                    <a:pt x="165" y="492"/>
                  </a:lnTo>
                  <a:lnTo>
                    <a:pt x="155" y="489"/>
                  </a:lnTo>
                  <a:lnTo>
                    <a:pt x="146" y="489"/>
                  </a:lnTo>
                  <a:lnTo>
                    <a:pt x="136" y="488"/>
                  </a:lnTo>
                  <a:lnTo>
                    <a:pt x="126" y="490"/>
                  </a:lnTo>
                  <a:lnTo>
                    <a:pt x="117" y="490"/>
                  </a:lnTo>
                  <a:lnTo>
                    <a:pt x="107" y="493"/>
                  </a:lnTo>
                  <a:lnTo>
                    <a:pt x="97" y="495"/>
                  </a:lnTo>
                  <a:lnTo>
                    <a:pt x="87" y="497"/>
                  </a:lnTo>
                  <a:lnTo>
                    <a:pt x="76" y="499"/>
                  </a:lnTo>
                  <a:lnTo>
                    <a:pt x="65" y="502"/>
                  </a:lnTo>
                  <a:lnTo>
                    <a:pt x="55" y="503"/>
                  </a:lnTo>
                  <a:lnTo>
                    <a:pt x="44" y="505"/>
                  </a:lnTo>
                  <a:lnTo>
                    <a:pt x="34" y="506"/>
                  </a:lnTo>
                  <a:lnTo>
                    <a:pt x="30" y="502"/>
                  </a:lnTo>
                  <a:lnTo>
                    <a:pt x="28" y="498"/>
                  </a:lnTo>
                  <a:lnTo>
                    <a:pt x="25" y="493"/>
                  </a:lnTo>
                  <a:lnTo>
                    <a:pt x="23" y="489"/>
                  </a:lnTo>
                  <a:lnTo>
                    <a:pt x="23" y="483"/>
                  </a:lnTo>
                  <a:lnTo>
                    <a:pt x="21" y="478"/>
                  </a:lnTo>
                  <a:lnTo>
                    <a:pt x="21" y="472"/>
                  </a:lnTo>
                  <a:lnTo>
                    <a:pt x="20" y="466"/>
                  </a:lnTo>
                  <a:lnTo>
                    <a:pt x="19" y="460"/>
                  </a:lnTo>
                  <a:lnTo>
                    <a:pt x="19" y="454"/>
                  </a:lnTo>
                  <a:lnTo>
                    <a:pt x="19" y="448"/>
                  </a:lnTo>
                  <a:lnTo>
                    <a:pt x="19" y="442"/>
                  </a:lnTo>
                  <a:lnTo>
                    <a:pt x="18" y="435"/>
                  </a:lnTo>
                  <a:lnTo>
                    <a:pt x="17" y="429"/>
                  </a:lnTo>
                  <a:lnTo>
                    <a:pt x="17" y="423"/>
                  </a:lnTo>
                  <a:lnTo>
                    <a:pt x="15" y="417"/>
                  </a:lnTo>
                  <a:lnTo>
                    <a:pt x="14" y="410"/>
                  </a:lnTo>
                  <a:lnTo>
                    <a:pt x="17" y="402"/>
                  </a:lnTo>
                  <a:lnTo>
                    <a:pt x="21" y="396"/>
                  </a:lnTo>
                  <a:lnTo>
                    <a:pt x="26" y="391"/>
                  </a:lnTo>
                  <a:lnTo>
                    <a:pt x="35" y="386"/>
                  </a:lnTo>
                  <a:lnTo>
                    <a:pt x="42" y="381"/>
                  </a:lnTo>
                  <a:lnTo>
                    <a:pt x="52" y="377"/>
                  </a:lnTo>
                  <a:lnTo>
                    <a:pt x="61" y="374"/>
                  </a:lnTo>
                  <a:lnTo>
                    <a:pt x="67" y="373"/>
                  </a:lnTo>
                  <a:lnTo>
                    <a:pt x="75" y="374"/>
                  </a:lnTo>
                  <a:lnTo>
                    <a:pt x="82" y="375"/>
                  </a:lnTo>
                  <a:lnTo>
                    <a:pt x="91" y="375"/>
                  </a:lnTo>
                  <a:lnTo>
                    <a:pt x="98" y="376"/>
                  </a:lnTo>
                  <a:lnTo>
                    <a:pt x="107" y="375"/>
                  </a:lnTo>
                  <a:lnTo>
                    <a:pt x="116" y="373"/>
                  </a:lnTo>
                  <a:lnTo>
                    <a:pt x="127" y="371"/>
                  </a:lnTo>
                  <a:lnTo>
                    <a:pt x="130" y="366"/>
                  </a:lnTo>
                  <a:lnTo>
                    <a:pt x="134" y="359"/>
                  </a:lnTo>
                  <a:lnTo>
                    <a:pt x="137" y="354"/>
                  </a:lnTo>
                  <a:lnTo>
                    <a:pt x="140" y="348"/>
                  </a:lnTo>
                  <a:lnTo>
                    <a:pt x="144" y="341"/>
                  </a:lnTo>
                  <a:lnTo>
                    <a:pt x="148" y="334"/>
                  </a:lnTo>
                  <a:lnTo>
                    <a:pt x="151" y="327"/>
                  </a:lnTo>
                  <a:lnTo>
                    <a:pt x="156" y="321"/>
                  </a:lnTo>
                  <a:lnTo>
                    <a:pt x="153" y="313"/>
                  </a:lnTo>
                  <a:lnTo>
                    <a:pt x="151" y="304"/>
                  </a:lnTo>
                  <a:lnTo>
                    <a:pt x="151" y="294"/>
                  </a:lnTo>
                  <a:lnTo>
                    <a:pt x="149" y="285"/>
                  </a:lnTo>
                  <a:lnTo>
                    <a:pt x="147" y="275"/>
                  </a:lnTo>
                  <a:lnTo>
                    <a:pt x="143" y="269"/>
                  </a:lnTo>
                  <a:lnTo>
                    <a:pt x="137" y="262"/>
                  </a:lnTo>
                  <a:lnTo>
                    <a:pt x="129" y="257"/>
                  </a:lnTo>
                  <a:lnTo>
                    <a:pt x="123" y="257"/>
                  </a:lnTo>
                  <a:lnTo>
                    <a:pt x="117" y="257"/>
                  </a:lnTo>
                  <a:lnTo>
                    <a:pt x="111" y="256"/>
                  </a:lnTo>
                  <a:lnTo>
                    <a:pt x="104" y="258"/>
                  </a:lnTo>
                  <a:lnTo>
                    <a:pt x="98" y="259"/>
                  </a:lnTo>
                  <a:lnTo>
                    <a:pt x="92" y="261"/>
                  </a:lnTo>
                  <a:lnTo>
                    <a:pt x="86" y="264"/>
                  </a:lnTo>
                  <a:lnTo>
                    <a:pt x="80" y="266"/>
                  </a:lnTo>
                  <a:lnTo>
                    <a:pt x="73" y="270"/>
                  </a:lnTo>
                  <a:lnTo>
                    <a:pt x="67" y="273"/>
                  </a:lnTo>
                  <a:lnTo>
                    <a:pt x="60" y="275"/>
                  </a:lnTo>
                  <a:lnTo>
                    <a:pt x="55" y="278"/>
                  </a:lnTo>
                  <a:lnTo>
                    <a:pt x="48" y="280"/>
                  </a:lnTo>
                  <a:lnTo>
                    <a:pt x="41" y="282"/>
                  </a:lnTo>
                  <a:lnTo>
                    <a:pt x="35" y="282"/>
                  </a:lnTo>
                  <a:lnTo>
                    <a:pt x="28" y="283"/>
                  </a:lnTo>
                  <a:lnTo>
                    <a:pt x="20" y="280"/>
                  </a:lnTo>
                  <a:lnTo>
                    <a:pt x="12" y="275"/>
                  </a:lnTo>
                  <a:lnTo>
                    <a:pt x="6" y="268"/>
                  </a:lnTo>
                  <a:lnTo>
                    <a:pt x="2" y="259"/>
                  </a:lnTo>
                  <a:lnTo>
                    <a:pt x="2" y="252"/>
                  </a:lnTo>
                  <a:lnTo>
                    <a:pt x="0" y="241"/>
                  </a:lnTo>
                  <a:lnTo>
                    <a:pt x="1" y="231"/>
                  </a:lnTo>
                  <a:lnTo>
                    <a:pt x="5" y="222"/>
                  </a:lnTo>
                  <a:lnTo>
                    <a:pt x="6" y="217"/>
                  </a:lnTo>
                  <a:lnTo>
                    <a:pt x="8" y="210"/>
                  </a:lnTo>
                  <a:lnTo>
                    <a:pt x="9" y="205"/>
                  </a:lnTo>
                  <a:lnTo>
                    <a:pt x="10" y="196"/>
                  </a:lnTo>
                  <a:lnTo>
                    <a:pt x="12" y="190"/>
                  </a:lnTo>
                  <a:lnTo>
                    <a:pt x="13" y="183"/>
                  </a:lnTo>
                  <a:lnTo>
                    <a:pt x="15" y="175"/>
                  </a:lnTo>
                  <a:lnTo>
                    <a:pt x="17" y="167"/>
                  </a:lnTo>
                  <a:lnTo>
                    <a:pt x="26" y="165"/>
                  </a:lnTo>
                  <a:lnTo>
                    <a:pt x="34" y="163"/>
                  </a:lnTo>
                  <a:lnTo>
                    <a:pt x="44" y="161"/>
                  </a:lnTo>
                  <a:lnTo>
                    <a:pt x="54" y="160"/>
                  </a:lnTo>
                  <a:lnTo>
                    <a:pt x="64" y="158"/>
                  </a:lnTo>
                  <a:lnTo>
                    <a:pt x="75" y="158"/>
                  </a:lnTo>
                  <a:lnTo>
                    <a:pt x="87" y="156"/>
                  </a:lnTo>
                  <a:lnTo>
                    <a:pt x="97" y="155"/>
                  </a:lnTo>
                  <a:lnTo>
                    <a:pt x="108" y="153"/>
                  </a:lnTo>
                  <a:lnTo>
                    <a:pt x="118" y="150"/>
                  </a:lnTo>
                  <a:lnTo>
                    <a:pt x="127" y="145"/>
                  </a:lnTo>
                  <a:lnTo>
                    <a:pt x="136" y="140"/>
                  </a:lnTo>
                  <a:lnTo>
                    <a:pt x="142" y="132"/>
                  </a:lnTo>
                  <a:lnTo>
                    <a:pt x="148" y="124"/>
                  </a:lnTo>
                  <a:lnTo>
                    <a:pt x="154" y="113"/>
                  </a:lnTo>
                  <a:lnTo>
                    <a:pt x="157" y="99"/>
                  </a:lnTo>
                  <a:lnTo>
                    <a:pt x="157" y="91"/>
                  </a:lnTo>
                  <a:lnTo>
                    <a:pt x="156" y="81"/>
                  </a:lnTo>
                  <a:lnTo>
                    <a:pt x="152" y="72"/>
                  </a:lnTo>
                  <a:lnTo>
                    <a:pt x="149" y="61"/>
                  </a:lnTo>
                  <a:lnTo>
                    <a:pt x="147" y="51"/>
                  </a:lnTo>
                  <a:lnTo>
                    <a:pt x="147" y="39"/>
                  </a:lnTo>
                  <a:lnTo>
                    <a:pt x="150" y="29"/>
                  </a:lnTo>
                  <a:lnTo>
                    <a:pt x="156" y="18"/>
                  </a:lnTo>
                  <a:lnTo>
                    <a:pt x="166" y="13"/>
                  </a:lnTo>
                  <a:lnTo>
                    <a:pt x="175" y="8"/>
                  </a:lnTo>
                  <a:lnTo>
                    <a:pt x="186" y="4"/>
                  </a:lnTo>
                  <a:lnTo>
                    <a:pt x="196" y="1"/>
                  </a:lnTo>
                  <a:lnTo>
                    <a:pt x="207" y="0"/>
                  </a:lnTo>
                  <a:lnTo>
                    <a:pt x="217" y="0"/>
                  </a:lnTo>
                  <a:lnTo>
                    <a:pt x="228" y="1"/>
                  </a:lnTo>
                  <a:lnTo>
                    <a:pt x="239" y="3"/>
                  </a:lnTo>
                  <a:lnTo>
                    <a:pt x="246" y="9"/>
                  </a:lnTo>
                  <a:lnTo>
                    <a:pt x="249" y="14"/>
                  </a:lnTo>
                  <a:lnTo>
                    <a:pt x="252" y="22"/>
                  </a:lnTo>
                  <a:lnTo>
                    <a:pt x="252" y="29"/>
                  </a:lnTo>
                  <a:lnTo>
                    <a:pt x="252" y="36"/>
                  </a:lnTo>
                  <a:lnTo>
                    <a:pt x="250" y="44"/>
                  </a:lnTo>
                  <a:lnTo>
                    <a:pt x="248" y="53"/>
                  </a:lnTo>
                  <a:lnTo>
                    <a:pt x="246" y="61"/>
                  </a:lnTo>
                  <a:lnTo>
                    <a:pt x="244" y="69"/>
                  </a:lnTo>
                  <a:lnTo>
                    <a:pt x="241" y="78"/>
                  </a:lnTo>
                  <a:lnTo>
                    <a:pt x="241" y="86"/>
                  </a:lnTo>
                  <a:lnTo>
                    <a:pt x="239" y="94"/>
                  </a:lnTo>
                  <a:lnTo>
                    <a:pt x="241" y="102"/>
                  </a:lnTo>
                  <a:lnTo>
                    <a:pt x="242" y="109"/>
                  </a:lnTo>
                  <a:lnTo>
                    <a:pt x="247" y="116"/>
                  </a:lnTo>
                  <a:lnTo>
                    <a:pt x="253" y="122"/>
                  </a:lnTo>
                  <a:lnTo>
                    <a:pt x="376" y="124"/>
                  </a:lnTo>
                  <a:lnTo>
                    <a:pt x="377" y="244"/>
                  </a:lnTo>
                  <a:lnTo>
                    <a:pt x="371" y="252"/>
                  </a:lnTo>
                  <a:lnTo>
                    <a:pt x="363" y="257"/>
                  </a:lnTo>
                  <a:lnTo>
                    <a:pt x="354" y="260"/>
                  </a:lnTo>
                  <a:lnTo>
                    <a:pt x="347" y="262"/>
                  </a:lnTo>
                  <a:lnTo>
                    <a:pt x="338" y="262"/>
                  </a:lnTo>
                  <a:lnTo>
                    <a:pt x="328" y="261"/>
                  </a:lnTo>
                  <a:lnTo>
                    <a:pt x="319" y="260"/>
                  </a:lnTo>
                  <a:lnTo>
                    <a:pt x="310" y="259"/>
                  </a:lnTo>
                  <a:lnTo>
                    <a:pt x="301" y="257"/>
                  </a:lnTo>
                  <a:lnTo>
                    <a:pt x="292" y="256"/>
                  </a:lnTo>
                  <a:lnTo>
                    <a:pt x="282" y="257"/>
                  </a:lnTo>
                  <a:lnTo>
                    <a:pt x="274" y="257"/>
                  </a:lnTo>
                  <a:lnTo>
                    <a:pt x="264" y="260"/>
                  </a:lnTo>
                  <a:lnTo>
                    <a:pt x="256" y="264"/>
                  </a:lnTo>
                  <a:lnTo>
                    <a:pt x="248" y="271"/>
                  </a:lnTo>
                  <a:lnTo>
                    <a:pt x="240" y="280"/>
                  </a:lnTo>
                  <a:lnTo>
                    <a:pt x="237" y="286"/>
                  </a:lnTo>
                  <a:lnTo>
                    <a:pt x="236" y="293"/>
                  </a:lnTo>
                  <a:lnTo>
                    <a:pt x="235" y="300"/>
                  </a:lnTo>
                  <a:lnTo>
                    <a:pt x="234" y="308"/>
                  </a:lnTo>
                  <a:lnTo>
                    <a:pt x="233" y="316"/>
                  </a:lnTo>
                  <a:lnTo>
                    <a:pt x="233" y="323"/>
                  </a:lnTo>
                  <a:lnTo>
                    <a:pt x="233" y="331"/>
                  </a:lnTo>
                  <a:lnTo>
                    <a:pt x="234" y="339"/>
                  </a:lnTo>
                  <a:lnTo>
                    <a:pt x="234" y="348"/>
                  </a:lnTo>
                  <a:lnTo>
                    <a:pt x="237" y="355"/>
                  </a:lnTo>
                  <a:lnTo>
                    <a:pt x="238" y="362"/>
                  </a:lnTo>
                  <a:lnTo>
                    <a:pt x="241" y="370"/>
                  </a:lnTo>
                  <a:lnTo>
                    <a:pt x="245" y="377"/>
                  </a:lnTo>
                  <a:lnTo>
                    <a:pt x="249" y="385"/>
                  </a:lnTo>
                  <a:lnTo>
                    <a:pt x="254" y="392"/>
                  </a:lnTo>
                  <a:lnTo>
                    <a:pt x="259" y="397"/>
                  </a:lnTo>
                  <a:lnTo>
                    <a:pt x="265" y="400"/>
                  </a:lnTo>
                  <a:lnTo>
                    <a:pt x="270" y="400"/>
                  </a:lnTo>
                  <a:lnTo>
                    <a:pt x="275" y="400"/>
                  </a:lnTo>
                  <a:lnTo>
                    <a:pt x="278" y="398"/>
                  </a:lnTo>
                  <a:lnTo>
                    <a:pt x="284" y="397"/>
                  </a:lnTo>
                  <a:lnTo>
                    <a:pt x="289" y="394"/>
                  </a:lnTo>
                  <a:lnTo>
                    <a:pt x="294" y="392"/>
                  </a:lnTo>
                  <a:lnTo>
                    <a:pt x="298" y="388"/>
                  </a:lnTo>
                  <a:lnTo>
                    <a:pt x="303" y="385"/>
                  </a:lnTo>
                  <a:lnTo>
                    <a:pt x="308" y="381"/>
                  </a:lnTo>
                  <a:lnTo>
                    <a:pt x="313" y="378"/>
                  </a:lnTo>
                  <a:lnTo>
                    <a:pt x="318" y="373"/>
                  </a:lnTo>
                  <a:lnTo>
                    <a:pt x="322" y="370"/>
                  </a:lnTo>
                  <a:lnTo>
                    <a:pt x="326" y="366"/>
                  </a:lnTo>
                  <a:lnTo>
                    <a:pt x="331" y="363"/>
                  </a:lnTo>
                  <a:lnTo>
                    <a:pt x="336" y="360"/>
                  </a:lnTo>
                  <a:lnTo>
                    <a:pt x="345" y="356"/>
                  </a:lnTo>
                  <a:lnTo>
                    <a:pt x="355" y="355"/>
                  </a:lnTo>
                  <a:lnTo>
                    <a:pt x="365" y="356"/>
                  </a:lnTo>
                  <a:lnTo>
                    <a:pt x="375" y="359"/>
                  </a:lnTo>
                  <a:lnTo>
                    <a:pt x="383" y="363"/>
                  </a:lnTo>
                  <a:lnTo>
                    <a:pt x="392" y="369"/>
                  </a:lnTo>
                  <a:lnTo>
                    <a:pt x="400" y="376"/>
                  </a:lnTo>
                  <a:lnTo>
                    <a:pt x="406" y="383"/>
                  </a:lnTo>
                  <a:lnTo>
                    <a:pt x="407" y="390"/>
                  </a:lnTo>
                  <a:lnTo>
                    <a:pt x="408" y="396"/>
                  </a:lnTo>
                  <a:lnTo>
                    <a:pt x="408" y="403"/>
                  </a:lnTo>
                  <a:lnTo>
                    <a:pt x="408" y="410"/>
                  </a:lnTo>
                  <a:lnTo>
                    <a:pt x="407" y="416"/>
                  </a:lnTo>
                  <a:lnTo>
                    <a:pt x="408" y="423"/>
                  </a:lnTo>
                  <a:lnTo>
                    <a:pt x="408" y="431"/>
                  </a:lnTo>
                  <a:lnTo>
                    <a:pt x="408" y="438"/>
                  </a:lnTo>
                  <a:lnTo>
                    <a:pt x="402" y="444"/>
                  </a:lnTo>
                  <a:lnTo>
                    <a:pt x="395" y="447"/>
                  </a:lnTo>
                  <a:lnTo>
                    <a:pt x="387" y="451"/>
                  </a:lnTo>
                  <a:lnTo>
                    <a:pt x="378" y="454"/>
                  </a:lnTo>
                  <a:lnTo>
                    <a:pt x="368" y="456"/>
                  </a:lnTo>
                  <a:lnTo>
                    <a:pt x="358" y="459"/>
                  </a:lnTo>
                  <a:lnTo>
                    <a:pt x="348" y="463"/>
                  </a:lnTo>
                  <a:lnTo>
                    <a:pt x="338" y="465"/>
                  </a:lnTo>
                  <a:lnTo>
                    <a:pt x="327" y="467"/>
                  </a:lnTo>
                  <a:lnTo>
                    <a:pt x="317" y="471"/>
                  </a:lnTo>
                  <a:lnTo>
                    <a:pt x="309" y="475"/>
                  </a:lnTo>
                  <a:lnTo>
                    <a:pt x="299" y="480"/>
                  </a:lnTo>
                  <a:lnTo>
                    <a:pt x="291" y="485"/>
                  </a:lnTo>
                  <a:lnTo>
                    <a:pt x="283" y="490"/>
                  </a:lnTo>
                  <a:lnTo>
                    <a:pt x="277" y="498"/>
                  </a:lnTo>
                  <a:lnTo>
                    <a:pt x="271" y="508"/>
                  </a:lnTo>
                  <a:lnTo>
                    <a:pt x="266" y="611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2060" name="Freeform 12"/>
            <p:cNvSpPr>
              <a:spLocks/>
            </p:cNvSpPr>
            <p:nvPr/>
          </p:nvSpPr>
          <p:spPr bwMode="grayWhite">
            <a:xfrm>
              <a:off x="548" y="-13"/>
              <a:ext cx="439" cy="396"/>
            </a:xfrm>
            <a:custGeom>
              <a:avLst/>
              <a:gdLst>
                <a:gd name="T0" fmla="*/ 246 w 439"/>
                <a:gd name="T1" fmla="*/ 372 h 396"/>
                <a:gd name="T2" fmla="*/ 237 w 439"/>
                <a:gd name="T3" fmla="*/ 330 h 396"/>
                <a:gd name="T4" fmla="*/ 222 w 439"/>
                <a:gd name="T5" fmla="*/ 293 h 396"/>
                <a:gd name="T6" fmla="*/ 185 w 439"/>
                <a:gd name="T7" fmla="*/ 278 h 396"/>
                <a:gd name="T8" fmla="*/ 142 w 439"/>
                <a:gd name="T9" fmla="*/ 289 h 396"/>
                <a:gd name="T10" fmla="*/ 104 w 439"/>
                <a:gd name="T11" fmla="*/ 293 h 396"/>
                <a:gd name="T12" fmla="*/ 85 w 439"/>
                <a:gd name="T13" fmla="*/ 275 h 396"/>
                <a:gd name="T14" fmla="*/ 73 w 439"/>
                <a:gd name="T15" fmla="*/ 247 h 396"/>
                <a:gd name="T16" fmla="*/ 67 w 439"/>
                <a:gd name="T17" fmla="*/ 215 h 396"/>
                <a:gd name="T18" fmla="*/ 68 w 439"/>
                <a:gd name="T19" fmla="*/ 185 h 396"/>
                <a:gd name="T20" fmla="*/ 99 w 439"/>
                <a:gd name="T21" fmla="*/ 176 h 396"/>
                <a:gd name="T22" fmla="*/ 139 w 439"/>
                <a:gd name="T23" fmla="*/ 183 h 396"/>
                <a:gd name="T24" fmla="*/ 167 w 439"/>
                <a:gd name="T25" fmla="*/ 170 h 396"/>
                <a:gd name="T26" fmla="*/ 179 w 439"/>
                <a:gd name="T27" fmla="*/ 149 h 396"/>
                <a:gd name="T28" fmla="*/ 181 w 439"/>
                <a:gd name="T29" fmla="*/ 123 h 396"/>
                <a:gd name="T30" fmla="*/ 180 w 439"/>
                <a:gd name="T31" fmla="*/ 96 h 396"/>
                <a:gd name="T32" fmla="*/ 170 w 439"/>
                <a:gd name="T33" fmla="*/ 68 h 396"/>
                <a:gd name="T34" fmla="*/ 146 w 439"/>
                <a:gd name="T35" fmla="*/ 48 h 396"/>
                <a:gd name="T36" fmla="*/ 115 w 439"/>
                <a:gd name="T37" fmla="*/ 49 h 396"/>
                <a:gd name="T38" fmla="*/ 86 w 439"/>
                <a:gd name="T39" fmla="*/ 62 h 396"/>
                <a:gd name="T40" fmla="*/ 56 w 439"/>
                <a:gd name="T41" fmla="*/ 71 h 396"/>
                <a:gd name="T42" fmla="*/ 26 w 439"/>
                <a:gd name="T43" fmla="*/ 62 h 396"/>
                <a:gd name="T44" fmla="*/ 11 w 439"/>
                <a:gd name="T45" fmla="*/ 43 h 396"/>
                <a:gd name="T46" fmla="*/ 1 w 439"/>
                <a:gd name="T47" fmla="*/ 22 h 396"/>
                <a:gd name="T48" fmla="*/ 388 w 439"/>
                <a:gd name="T49" fmla="*/ 18 h 396"/>
                <a:gd name="T50" fmla="*/ 367 w 439"/>
                <a:gd name="T51" fmla="*/ 21 h 396"/>
                <a:gd name="T52" fmla="*/ 346 w 439"/>
                <a:gd name="T53" fmla="*/ 18 h 396"/>
                <a:gd name="T54" fmla="*/ 324 w 439"/>
                <a:gd name="T55" fmla="*/ 13 h 396"/>
                <a:gd name="T56" fmla="*/ 299 w 439"/>
                <a:gd name="T57" fmla="*/ 18 h 396"/>
                <a:gd name="T58" fmla="*/ 278 w 439"/>
                <a:gd name="T59" fmla="*/ 43 h 396"/>
                <a:gd name="T60" fmla="*/ 277 w 439"/>
                <a:gd name="T61" fmla="*/ 75 h 396"/>
                <a:gd name="T62" fmla="*/ 281 w 439"/>
                <a:gd name="T63" fmla="*/ 99 h 396"/>
                <a:gd name="T64" fmla="*/ 287 w 439"/>
                <a:gd name="T65" fmla="*/ 124 h 396"/>
                <a:gd name="T66" fmla="*/ 300 w 439"/>
                <a:gd name="T67" fmla="*/ 145 h 396"/>
                <a:gd name="T68" fmla="*/ 325 w 439"/>
                <a:gd name="T69" fmla="*/ 159 h 396"/>
                <a:gd name="T70" fmla="*/ 349 w 439"/>
                <a:gd name="T71" fmla="*/ 158 h 396"/>
                <a:gd name="T72" fmla="*/ 371 w 439"/>
                <a:gd name="T73" fmla="*/ 148 h 396"/>
                <a:gd name="T74" fmla="*/ 394 w 439"/>
                <a:gd name="T75" fmla="*/ 138 h 396"/>
                <a:gd name="T76" fmla="*/ 418 w 439"/>
                <a:gd name="T77" fmla="*/ 142 h 396"/>
                <a:gd name="T78" fmla="*/ 428 w 439"/>
                <a:gd name="T79" fmla="*/ 163 h 396"/>
                <a:gd name="T80" fmla="*/ 434 w 439"/>
                <a:gd name="T81" fmla="*/ 188 h 396"/>
                <a:gd name="T82" fmla="*/ 436 w 439"/>
                <a:gd name="T83" fmla="*/ 215 h 396"/>
                <a:gd name="T84" fmla="*/ 428 w 439"/>
                <a:gd name="T85" fmla="*/ 234 h 396"/>
                <a:gd name="T86" fmla="*/ 389 w 439"/>
                <a:gd name="T87" fmla="*/ 242 h 396"/>
                <a:gd name="T88" fmla="*/ 355 w 439"/>
                <a:gd name="T89" fmla="*/ 257 h 396"/>
                <a:gd name="T90" fmla="*/ 339 w 439"/>
                <a:gd name="T91" fmla="*/ 282 h 396"/>
                <a:gd name="T92" fmla="*/ 345 w 439"/>
                <a:gd name="T93" fmla="*/ 313 h 396"/>
                <a:gd name="T94" fmla="*/ 364 w 439"/>
                <a:gd name="T95" fmla="*/ 340 h 396"/>
                <a:gd name="T96" fmla="*/ 361 w 439"/>
                <a:gd name="T97" fmla="*/ 368 h 396"/>
                <a:gd name="T98" fmla="*/ 339 w 439"/>
                <a:gd name="T99" fmla="*/ 379 h 396"/>
                <a:gd name="T100" fmla="*/ 315 w 439"/>
                <a:gd name="T101" fmla="*/ 387 h 396"/>
                <a:gd name="T102" fmla="*/ 290 w 439"/>
                <a:gd name="T103" fmla="*/ 392 h 396"/>
                <a:gd name="T104" fmla="*/ 264 w 439"/>
                <a:gd name="T105" fmla="*/ 39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9" h="396">
                  <a:moveTo>
                    <a:pt x="264" y="395"/>
                  </a:moveTo>
                  <a:lnTo>
                    <a:pt x="257" y="388"/>
                  </a:lnTo>
                  <a:lnTo>
                    <a:pt x="251" y="381"/>
                  </a:lnTo>
                  <a:lnTo>
                    <a:pt x="246" y="372"/>
                  </a:lnTo>
                  <a:lnTo>
                    <a:pt x="244" y="362"/>
                  </a:lnTo>
                  <a:lnTo>
                    <a:pt x="240" y="351"/>
                  </a:lnTo>
                  <a:lnTo>
                    <a:pt x="238" y="341"/>
                  </a:lnTo>
                  <a:lnTo>
                    <a:pt x="237" y="330"/>
                  </a:lnTo>
                  <a:lnTo>
                    <a:pt x="234" y="320"/>
                  </a:lnTo>
                  <a:lnTo>
                    <a:pt x="231" y="310"/>
                  </a:lnTo>
                  <a:lnTo>
                    <a:pt x="227" y="301"/>
                  </a:lnTo>
                  <a:lnTo>
                    <a:pt x="222" y="293"/>
                  </a:lnTo>
                  <a:lnTo>
                    <a:pt x="215" y="287"/>
                  </a:lnTo>
                  <a:lnTo>
                    <a:pt x="207" y="282"/>
                  </a:lnTo>
                  <a:lnTo>
                    <a:pt x="197" y="279"/>
                  </a:lnTo>
                  <a:lnTo>
                    <a:pt x="185" y="278"/>
                  </a:lnTo>
                  <a:lnTo>
                    <a:pt x="169" y="280"/>
                  </a:lnTo>
                  <a:lnTo>
                    <a:pt x="160" y="283"/>
                  </a:lnTo>
                  <a:lnTo>
                    <a:pt x="151" y="286"/>
                  </a:lnTo>
                  <a:lnTo>
                    <a:pt x="142" y="289"/>
                  </a:lnTo>
                  <a:lnTo>
                    <a:pt x="132" y="291"/>
                  </a:lnTo>
                  <a:lnTo>
                    <a:pt x="123" y="292"/>
                  </a:lnTo>
                  <a:lnTo>
                    <a:pt x="114" y="293"/>
                  </a:lnTo>
                  <a:lnTo>
                    <a:pt x="104" y="293"/>
                  </a:lnTo>
                  <a:lnTo>
                    <a:pt x="94" y="293"/>
                  </a:lnTo>
                  <a:lnTo>
                    <a:pt x="91" y="288"/>
                  </a:lnTo>
                  <a:lnTo>
                    <a:pt x="88" y="282"/>
                  </a:lnTo>
                  <a:lnTo>
                    <a:pt x="85" y="275"/>
                  </a:lnTo>
                  <a:lnTo>
                    <a:pt x="82" y="269"/>
                  </a:lnTo>
                  <a:lnTo>
                    <a:pt x="79" y="261"/>
                  </a:lnTo>
                  <a:lnTo>
                    <a:pt x="76" y="254"/>
                  </a:lnTo>
                  <a:lnTo>
                    <a:pt x="73" y="247"/>
                  </a:lnTo>
                  <a:lnTo>
                    <a:pt x="72" y="238"/>
                  </a:lnTo>
                  <a:lnTo>
                    <a:pt x="70" y="231"/>
                  </a:lnTo>
                  <a:lnTo>
                    <a:pt x="68" y="224"/>
                  </a:lnTo>
                  <a:lnTo>
                    <a:pt x="67" y="215"/>
                  </a:lnTo>
                  <a:lnTo>
                    <a:pt x="66" y="208"/>
                  </a:lnTo>
                  <a:lnTo>
                    <a:pt x="66" y="201"/>
                  </a:lnTo>
                  <a:lnTo>
                    <a:pt x="67" y="192"/>
                  </a:lnTo>
                  <a:lnTo>
                    <a:pt x="68" y="185"/>
                  </a:lnTo>
                  <a:lnTo>
                    <a:pt x="70" y="179"/>
                  </a:lnTo>
                  <a:lnTo>
                    <a:pt x="79" y="175"/>
                  </a:lnTo>
                  <a:lnTo>
                    <a:pt x="89" y="174"/>
                  </a:lnTo>
                  <a:lnTo>
                    <a:pt x="99" y="176"/>
                  </a:lnTo>
                  <a:lnTo>
                    <a:pt x="108" y="179"/>
                  </a:lnTo>
                  <a:lnTo>
                    <a:pt x="119" y="181"/>
                  </a:lnTo>
                  <a:lnTo>
                    <a:pt x="128" y="183"/>
                  </a:lnTo>
                  <a:lnTo>
                    <a:pt x="139" y="183"/>
                  </a:lnTo>
                  <a:lnTo>
                    <a:pt x="149" y="182"/>
                  </a:lnTo>
                  <a:lnTo>
                    <a:pt x="157" y="179"/>
                  </a:lnTo>
                  <a:lnTo>
                    <a:pt x="162" y="174"/>
                  </a:lnTo>
                  <a:lnTo>
                    <a:pt x="167" y="170"/>
                  </a:lnTo>
                  <a:lnTo>
                    <a:pt x="171" y="166"/>
                  </a:lnTo>
                  <a:lnTo>
                    <a:pt x="174" y="160"/>
                  </a:lnTo>
                  <a:lnTo>
                    <a:pt x="177" y="155"/>
                  </a:lnTo>
                  <a:lnTo>
                    <a:pt x="179" y="149"/>
                  </a:lnTo>
                  <a:lnTo>
                    <a:pt x="179" y="142"/>
                  </a:lnTo>
                  <a:lnTo>
                    <a:pt x="180" y="136"/>
                  </a:lnTo>
                  <a:lnTo>
                    <a:pt x="181" y="129"/>
                  </a:lnTo>
                  <a:lnTo>
                    <a:pt x="181" y="123"/>
                  </a:lnTo>
                  <a:lnTo>
                    <a:pt x="181" y="115"/>
                  </a:lnTo>
                  <a:lnTo>
                    <a:pt x="181" y="109"/>
                  </a:lnTo>
                  <a:lnTo>
                    <a:pt x="181" y="102"/>
                  </a:lnTo>
                  <a:lnTo>
                    <a:pt x="180" y="96"/>
                  </a:lnTo>
                  <a:lnTo>
                    <a:pt x="180" y="89"/>
                  </a:lnTo>
                  <a:lnTo>
                    <a:pt x="178" y="81"/>
                  </a:lnTo>
                  <a:lnTo>
                    <a:pt x="174" y="74"/>
                  </a:lnTo>
                  <a:lnTo>
                    <a:pt x="170" y="68"/>
                  </a:lnTo>
                  <a:lnTo>
                    <a:pt x="165" y="62"/>
                  </a:lnTo>
                  <a:lnTo>
                    <a:pt x="159" y="57"/>
                  </a:lnTo>
                  <a:lnTo>
                    <a:pt x="153" y="52"/>
                  </a:lnTo>
                  <a:lnTo>
                    <a:pt x="146" y="48"/>
                  </a:lnTo>
                  <a:lnTo>
                    <a:pt x="138" y="44"/>
                  </a:lnTo>
                  <a:lnTo>
                    <a:pt x="130" y="44"/>
                  </a:lnTo>
                  <a:lnTo>
                    <a:pt x="122" y="46"/>
                  </a:lnTo>
                  <a:lnTo>
                    <a:pt x="115" y="49"/>
                  </a:lnTo>
                  <a:lnTo>
                    <a:pt x="108" y="51"/>
                  </a:lnTo>
                  <a:lnTo>
                    <a:pt x="100" y="55"/>
                  </a:lnTo>
                  <a:lnTo>
                    <a:pt x="92" y="59"/>
                  </a:lnTo>
                  <a:lnTo>
                    <a:pt x="86" y="62"/>
                  </a:lnTo>
                  <a:lnTo>
                    <a:pt x="79" y="65"/>
                  </a:lnTo>
                  <a:lnTo>
                    <a:pt x="71" y="68"/>
                  </a:lnTo>
                  <a:lnTo>
                    <a:pt x="63" y="70"/>
                  </a:lnTo>
                  <a:lnTo>
                    <a:pt x="56" y="71"/>
                  </a:lnTo>
                  <a:lnTo>
                    <a:pt x="48" y="71"/>
                  </a:lnTo>
                  <a:lnTo>
                    <a:pt x="40" y="69"/>
                  </a:lnTo>
                  <a:lnTo>
                    <a:pt x="33" y="67"/>
                  </a:lnTo>
                  <a:lnTo>
                    <a:pt x="26" y="62"/>
                  </a:lnTo>
                  <a:lnTo>
                    <a:pt x="19" y="55"/>
                  </a:lnTo>
                  <a:lnTo>
                    <a:pt x="16" y="51"/>
                  </a:lnTo>
                  <a:lnTo>
                    <a:pt x="13" y="48"/>
                  </a:lnTo>
                  <a:lnTo>
                    <a:pt x="11" y="43"/>
                  </a:lnTo>
                  <a:lnTo>
                    <a:pt x="7" y="38"/>
                  </a:lnTo>
                  <a:lnTo>
                    <a:pt x="6" y="33"/>
                  </a:lnTo>
                  <a:lnTo>
                    <a:pt x="3" y="27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405" y="0"/>
                  </a:lnTo>
                  <a:lnTo>
                    <a:pt x="393" y="14"/>
                  </a:lnTo>
                  <a:lnTo>
                    <a:pt x="388" y="18"/>
                  </a:lnTo>
                  <a:lnTo>
                    <a:pt x="383" y="20"/>
                  </a:lnTo>
                  <a:lnTo>
                    <a:pt x="378" y="21"/>
                  </a:lnTo>
                  <a:lnTo>
                    <a:pt x="372" y="21"/>
                  </a:lnTo>
                  <a:lnTo>
                    <a:pt x="367" y="21"/>
                  </a:lnTo>
                  <a:lnTo>
                    <a:pt x="362" y="21"/>
                  </a:lnTo>
                  <a:lnTo>
                    <a:pt x="357" y="20"/>
                  </a:lnTo>
                  <a:lnTo>
                    <a:pt x="351" y="18"/>
                  </a:lnTo>
                  <a:lnTo>
                    <a:pt x="346" y="18"/>
                  </a:lnTo>
                  <a:lnTo>
                    <a:pt x="340" y="16"/>
                  </a:lnTo>
                  <a:lnTo>
                    <a:pt x="335" y="15"/>
                  </a:lnTo>
                  <a:lnTo>
                    <a:pt x="330" y="14"/>
                  </a:lnTo>
                  <a:lnTo>
                    <a:pt x="324" y="13"/>
                  </a:lnTo>
                  <a:lnTo>
                    <a:pt x="318" y="13"/>
                  </a:lnTo>
                  <a:lnTo>
                    <a:pt x="312" y="13"/>
                  </a:lnTo>
                  <a:lnTo>
                    <a:pt x="306" y="14"/>
                  </a:lnTo>
                  <a:lnTo>
                    <a:pt x="299" y="18"/>
                  </a:lnTo>
                  <a:lnTo>
                    <a:pt x="293" y="22"/>
                  </a:lnTo>
                  <a:lnTo>
                    <a:pt x="287" y="28"/>
                  </a:lnTo>
                  <a:lnTo>
                    <a:pt x="282" y="36"/>
                  </a:lnTo>
                  <a:lnTo>
                    <a:pt x="278" y="43"/>
                  </a:lnTo>
                  <a:lnTo>
                    <a:pt x="276" y="51"/>
                  </a:lnTo>
                  <a:lnTo>
                    <a:pt x="274" y="60"/>
                  </a:lnTo>
                  <a:lnTo>
                    <a:pt x="275" y="70"/>
                  </a:lnTo>
                  <a:lnTo>
                    <a:pt x="277" y="75"/>
                  </a:lnTo>
                  <a:lnTo>
                    <a:pt x="278" y="81"/>
                  </a:lnTo>
                  <a:lnTo>
                    <a:pt x="278" y="87"/>
                  </a:lnTo>
                  <a:lnTo>
                    <a:pt x="279" y="93"/>
                  </a:lnTo>
                  <a:lnTo>
                    <a:pt x="281" y="99"/>
                  </a:lnTo>
                  <a:lnTo>
                    <a:pt x="282" y="105"/>
                  </a:lnTo>
                  <a:lnTo>
                    <a:pt x="284" y="111"/>
                  </a:lnTo>
                  <a:lnTo>
                    <a:pt x="285" y="118"/>
                  </a:lnTo>
                  <a:lnTo>
                    <a:pt x="287" y="124"/>
                  </a:lnTo>
                  <a:lnTo>
                    <a:pt x="290" y="129"/>
                  </a:lnTo>
                  <a:lnTo>
                    <a:pt x="292" y="135"/>
                  </a:lnTo>
                  <a:lnTo>
                    <a:pt x="296" y="140"/>
                  </a:lnTo>
                  <a:lnTo>
                    <a:pt x="300" y="145"/>
                  </a:lnTo>
                  <a:lnTo>
                    <a:pt x="305" y="149"/>
                  </a:lnTo>
                  <a:lnTo>
                    <a:pt x="311" y="152"/>
                  </a:lnTo>
                  <a:lnTo>
                    <a:pt x="318" y="156"/>
                  </a:lnTo>
                  <a:lnTo>
                    <a:pt x="325" y="159"/>
                  </a:lnTo>
                  <a:lnTo>
                    <a:pt x="331" y="160"/>
                  </a:lnTo>
                  <a:lnTo>
                    <a:pt x="337" y="160"/>
                  </a:lnTo>
                  <a:lnTo>
                    <a:pt x="343" y="160"/>
                  </a:lnTo>
                  <a:lnTo>
                    <a:pt x="349" y="158"/>
                  </a:lnTo>
                  <a:lnTo>
                    <a:pt x="354" y="156"/>
                  </a:lnTo>
                  <a:lnTo>
                    <a:pt x="359" y="154"/>
                  </a:lnTo>
                  <a:lnTo>
                    <a:pt x="365" y="151"/>
                  </a:lnTo>
                  <a:lnTo>
                    <a:pt x="371" y="148"/>
                  </a:lnTo>
                  <a:lnTo>
                    <a:pt x="377" y="145"/>
                  </a:lnTo>
                  <a:lnTo>
                    <a:pt x="382" y="142"/>
                  </a:lnTo>
                  <a:lnTo>
                    <a:pt x="388" y="140"/>
                  </a:lnTo>
                  <a:lnTo>
                    <a:pt x="394" y="138"/>
                  </a:lnTo>
                  <a:lnTo>
                    <a:pt x="399" y="137"/>
                  </a:lnTo>
                  <a:lnTo>
                    <a:pt x="406" y="137"/>
                  </a:lnTo>
                  <a:lnTo>
                    <a:pt x="412" y="137"/>
                  </a:lnTo>
                  <a:lnTo>
                    <a:pt x="418" y="142"/>
                  </a:lnTo>
                  <a:lnTo>
                    <a:pt x="421" y="146"/>
                  </a:lnTo>
                  <a:lnTo>
                    <a:pt x="424" y="151"/>
                  </a:lnTo>
                  <a:lnTo>
                    <a:pt x="426" y="157"/>
                  </a:lnTo>
                  <a:lnTo>
                    <a:pt x="428" y="163"/>
                  </a:lnTo>
                  <a:lnTo>
                    <a:pt x="431" y="169"/>
                  </a:lnTo>
                  <a:lnTo>
                    <a:pt x="431" y="175"/>
                  </a:lnTo>
                  <a:lnTo>
                    <a:pt x="432" y="182"/>
                  </a:lnTo>
                  <a:lnTo>
                    <a:pt x="434" y="188"/>
                  </a:lnTo>
                  <a:lnTo>
                    <a:pt x="434" y="195"/>
                  </a:lnTo>
                  <a:lnTo>
                    <a:pt x="435" y="202"/>
                  </a:lnTo>
                  <a:lnTo>
                    <a:pt x="435" y="208"/>
                  </a:lnTo>
                  <a:lnTo>
                    <a:pt x="436" y="215"/>
                  </a:lnTo>
                  <a:lnTo>
                    <a:pt x="437" y="221"/>
                  </a:lnTo>
                  <a:lnTo>
                    <a:pt x="437" y="228"/>
                  </a:lnTo>
                  <a:lnTo>
                    <a:pt x="438" y="234"/>
                  </a:lnTo>
                  <a:lnTo>
                    <a:pt x="428" y="234"/>
                  </a:lnTo>
                  <a:lnTo>
                    <a:pt x="418" y="235"/>
                  </a:lnTo>
                  <a:lnTo>
                    <a:pt x="409" y="237"/>
                  </a:lnTo>
                  <a:lnTo>
                    <a:pt x="398" y="239"/>
                  </a:lnTo>
                  <a:lnTo>
                    <a:pt x="389" y="242"/>
                  </a:lnTo>
                  <a:lnTo>
                    <a:pt x="378" y="245"/>
                  </a:lnTo>
                  <a:lnTo>
                    <a:pt x="369" y="248"/>
                  </a:lnTo>
                  <a:lnTo>
                    <a:pt x="358" y="253"/>
                  </a:lnTo>
                  <a:lnTo>
                    <a:pt x="355" y="257"/>
                  </a:lnTo>
                  <a:lnTo>
                    <a:pt x="351" y="261"/>
                  </a:lnTo>
                  <a:lnTo>
                    <a:pt x="346" y="267"/>
                  </a:lnTo>
                  <a:lnTo>
                    <a:pt x="343" y="275"/>
                  </a:lnTo>
                  <a:lnTo>
                    <a:pt x="339" y="282"/>
                  </a:lnTo>
                  <a:lnTo>
                    <a:pt x="338" y="290"/>
                  </a:lnTo>
                  <a:lnTo>
                    <a:pt x="339" y="298"/>
                  </a:lnTo>
                  <a:lnTo>
                    <a:pt x="342" y="305"/>
                  </a:lnTo>
                  <a:lnTo>
                    <a:pt x="345" y="313"/>
                  </a:lnTo>
                  <a:lnTo>
                    <a:pt x="350" y="320"/>
                  </a:lnTo>
                  <a:lnTo>
                    <a:pt x="355" y="326"/>
                  </a:lnTo>
                  <a:lnTo>
                    <a:pt x="360" y="334"/>
                  </a:lnTo>
                  <a:lnTo>
                    <a:pt x="364" y="340"/>
                  </a:lnTo>
                  <a:lnTo>
                    <a:pt x="366" y="348"/>
                  </a:lnTo>
                  <a:lnTo>
                    <a:pt x="367" y="356"/>
                  </a:lnTo>
                  <a:lnTo>
                    <a:pt x="365" y="365"/>
                  </a:lnTo>
                  <a:lnTo>
                    <a:pt x="361" y="368"/>
                  </a:lnTo>
                  <a:lnTo>
                    <a:pt x="356" y="372"/>
                  </a:lnTo>
                  <a:lnTo>
                    <a:pt x="351" y="374"/>
                  </a:lnTo>
                  <a:lnTo>
                    <a:pt x="345" y="376"/>
                  </a:lnTo>
                  <a:lnTo>
                    <a:pt x="339" y="379"/>
                  </a:lnTo>
                  <a:lnTo>
                    <a:pt x="333" y="381"/>
                  </a:lnTo>
                  <a:lnTo>
                    <a:pt x="328" y="384"/>
                  </a:lnTo>
                  <a:lnTo>
                    <a:pt x="322" y="385"/>
                  </a:lnTo>
                  <a:lnTo>
                    <a:pt x="315" y="387"/>
                  </a:lnTo>
                  <a:lnTo>
                    <a:pt x="309" y="388"/>
                  </a:lnTo>
                  <a:lnTo>
                    <a:pt x="303" y="390"/>
                  </a:lnTo>
                  <a:lnTo>
                    <a:pt x="296" y="391"/>
                  </a:lnTo>
                  <a:lnTo>
                    <a:pt x="290" y="392"/>
                  </a:lnTo>
                  <a:lnTo>
                    <a:pt x="284" y="393"/>
                  </a:lnTo>
                  <a:lnTo>
                    <a:pt x="277" y="394"/>
                  </a:lnTo>
                  <a:lnTo>
                    <a:pt x="271" y="395"/>
                  </a:lnTo>
                  <a:lnTo>
                    <a:pt x="264" y="39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2061" name="Freeform 13"/>
            <p:cNvSpPr>
              <a:spLocks/>
            </p:cNvSpPr>
            <p:nvPr/>
          </p:nvSpPr>
          <p:spPr bwMode="grayWhite">
            <a:xfrm>
              <a:off x="-11" y="3121"/>
              <a:ext cx="513" cy="493"/>
            </a:xfrm>
            <a:custGeom>
              <a:avLst/>
              <a:gdLst>
                <a:gd name="T0" fmla="*/ 111 w 513"/>
                <a:gd name="T1" fmla="*/ 481 h 493"/>
                <a:gd name="T2" fmla="*/ 85 w 513"/>
                <a:gd name="T3" fmla="*/ 463 h 493"/>
                <a:gd name="T4" fmla="*/ 64 w 513"/>
                <a:gd name="T5" fmla="*/ 433 h 493"/>
                <a:gd name="T6" fmla="*/ 0 w 513"/>
                <a:gd name="T7" fmla="*/ 275 h 493"/>
                <a:gd name="T8" fmla="*/ 3 w 513"/>
                <a:gd name="T9" fmla="*/ 259 h 493"/>
                <a:gd name="T10" fmla="*/ 10 w 513"/>
                <a:gd name="T11" fmla="*/ 240 h 493"/>
                <a:gd name="T12" fmla="*/ 21 w 513"/>
                <a:gd name="T13" fmla="*/ 222 h 493"/>
                <a:gd name="T14" fmla="*/ 35 w 513"/>
                <a:gd name="T15" fmla="*/ 205 h 493"/>
                <a:gd name="T16" fmla="*/ 49 w 513"/>
                <a:gd name="T17" fmla="*/ 193 h 493"/>
                <a:gd name="T18" fmla="*/ 81 w 513"/>
                <a:gd name="T19" fmla="*/ 193 h 493"/>
                <a:gd name="T20" fmla="*/ 112 w 513"/>
                <a:gd name="T21" fmla="*/ 205 h 493"/>
                <a:gd name="T22" fmla="*/ 142 w 513"/>
                <a:gd name="T23" fmla="*/ 220 h 493"/>
                <a:gd name="T24" fmla="*/ 169 w 513"/>
                <a:gd name="T25" fmla="*/ 226 h 493"/>
                <a:gd name="T26" fmla="*/ 194 w 513"/>
                <a:gd name="T27" fmla="*/ 211 h 493"/>
                <a:gd name="T28" fmla="*/ 212 w 513"/>
                <a:gd name="T29" fmla="*/ 183 h 493"/>
                <a:gd name="T30" fmla="*/ 222 w 513"/>
                <a:gd name="T31" fmla="*/ 156 h 493"/>
                <a:gd name="T32" fmla="*/ 213 w 513"/>
                <a:gd name="T33" fmla="*/ 128 h 493"/>
                <a:gd name="T34" fmla="*/ 198 w 513"/>
                <a:gd name="T35" fmla="*/ 115 h 493"/>
                <a:gd name="T36" fmla="*/ 178 w 513"/>
                <a:gd name="T37" fmla="*/ 105 h 493"/>
                <a:gd name="T38" fmla="*/ 158 w 513"/>
                <a:gd name="T39" fmla="*/ 95 h 493"/>
                <a:gd name="T40" fmla="*/ 142 w 513"/>
                <a:gd name="T41" fmla="*/ 81 h 493"/>
                <a:gd name="T42" fmla="*/ 137 w 513"/>
                <a:gd name="T43" fmla="*/ 60 h 493"/>
                <a:gd name="T44" fmla="*/ 146 w 513"/>
                <a:gd name="T45" fmla="*/ 38 h 493"/>
                <a:gd name="T46" fmla="*/ 160 w 513"/>
                <a:gd name="T47" fmla="*/ 20 h 493"/>
                <a:gd name="T48" fmla="*/ 176 w 513"/>
                <a:gd name="T49" fmla="*/ 0 h 493"/>
                <a:gd name="T50" fmla="*/ 198 w 513"/>
                <a:gd name="T51" fmla="*/ 15 h 493"/>
                <a:gd name="T52" fmla="*/ 224 w 513"/>
                <a:gd name="T53" fmla="*/ 26 h 493"/>
                <a:gd name="T54" fmla="*/ 251 w 513"/>
                <a:gd name="T55" fmla="*/ 34 h 493"/>
                <a:gd name="T56" fmla="*/ 279 w 513"/>
                <a:gd name="T57" fmla="*/ 38 h 493"/>
                <a:gd name="T58" fmla="*/ 307 w 513"/>
                <a:gd name="T59" fmla="*/ 37 h 493"/>
                <a:gd name="T60" fmla="*/ 285 w 513"/>
                <a:gd name="T61" fmla="*/ 123 h 493"/>
                <a:gd name="T62" fmla="*/ 295 w 513"/>
                <a:gd name="T63" fmla="*/ 131 h 493"/>
                <a:gd name="T64" fmla="*/ 308 w 513"/>
                <a:gd name="T65" fmla="*/ 140 h 493"/>
                <a:gd name="T66" fmla="*/ 337 w 513"/>
                <a:gd name="T67" fmla="*/ 134 h 493"/>
                <a:gd name="T68" fmla="*/ 357 w 513"/>
                <a:gd name="T69" fmla="*/ 101 h 493"/>
                <a:gd name="T70" fmla="*/ 382 w 513"/>
                <a:gd name="T71" fmla="*/ 69 h 493"/>
                <a:gd name="T72" fmla="*/ 395 w 513"/>
                <a:gd name="T73" fmla="*/ 94 h 493"/>
                <a:gd name="T74" fmla="*/ 416 w 513"/>
                <a:gd name="T75" fmla="*/ 117 h 493"/>
                <a:gd name="T76" fmla="*/ 441 w 513"/>
                <a:gd name="T77" fmla="*/ 137 h 493"/>
                <a:gd name="T78" fmla="*/ 469 w 513"/>
                <a:gd name="T79" fmla="*/ 154 h 493"/>
                <a:gd name="T80" fmla="*/ 501 w 513"/>
                <a:gd name="T81" fmla="*/ 170 h 493"/>
                <a:gd name="T82" fmla="*/ 431 w 513"/>
                <a:gd name="T83" fmla="*/ 287 h 493"/>
                <a:gd name="T84" fmla="*/ 316 w 513"/>
                <a:gd name="T85" fmla="*/ 222 h 493"/>
                <a:gd name="T86" fmla="*/ 299 w 513"/>
                <a:gd name="T87" fmla="*/ 240 h 493"/>
                <a:gd name="T88" fmla="*/ 283 w 513"/>
                <a:gd name="T89" fmla="*/ 261 h 493"/>
                <a:gd name="T90" fmla="*/ 271 w 513"/>
                <a:gd name="T91" fmla="*/ 284 h 493"/>
                <a:gd name="T92" fmla="*/ 262 w 513"/>
                <a:gd name="T93" fmla="*/ 308 h 493"/>
                <a:gd name="T94" fmla="*/ 265 w 513"/>
                <a:gd name="T95" fmla="*/ 334 h 493"/>
                <a:gd name="T96" fmla="*/ 290 w 513"/>
                <a:gd name="T97" fmla="*/ 351 h 493"/>
                <a:gd name="T98" fmla="*/ 325 w 513"/>
                <a:gd name="T99" fmla="*/ 356 h 493"/>
                <a:gd name="T100" fmla="*/ 360 w 513"/>
                <a:gd name="T101" fmla="*/ 359 h 493"/>
                <a:gd name="T102" fmla="*/ 388 w 513"/>
                <a:gd name="T103" fmla="*/ 370 h 493"/>
                <a:gd name="T104" fmla="*/ 400 w 513"/>
                <a:gd name="T105" fmla="*/ 401 h 493"/>
                <a:gd name="T106" fmla="*/ 202 w 513"/>
                <a:gd name="T107" fmla="*/ 404 h 493"/>
                <a:gd name="T108" fmla="*/ 162 w 513"/>
                <a:gd name="T109" fmla="*/ 479 h 493"/>
                <a:gd name="T110" fmla="*/ 150 w 513"/>
                <a:gd name="T111" fmla="*/ 484 h 493"/>
                <a:gd name="T112" fmla="*/ 138 w 513"/>
                <a:gd name="T113" fmla="*/ 4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13" h="493">
                  <a:moveTo>
                    <a:pt x="130" y="492"/>
                  </a:moveTo>
                  <a:lnTo>
                    <a:pt x="120" y="486"/>
                  </a:lnTo>
                  <a:lnTo>
                    <a:pt x="111" y="481"/>
                  </a:lnTo>
                  <a:lnTo>
                    <a:pt x="101" y="475"/>
                  </a:lnTo>
                  <a:lnTo>
                    <a:pt x="93" y="469"/>
                  </a:lnTo>
                  <a:lnTo>
                    <a:pt x="85" y="463"/>
                  </a:lnTo>
                  <a:lnTo>
                    <a:pt x="78" y="454"/>
                  </a:lnTo>
                  <a:lnTo>
                    <a:pt x="71" y="444"/>
                  </a:lnTo>
                  <a:lnTo>
                    <a:pt x="64" y="433"/>
                  </a:lnTo>
                  <a:lnTo>
                    <a:pt x="111" y="353"/>
                  </a:lnTo>
                  <a:lnTo>
                    <a:pt x="0" y="280"/>
                  </a:lnTo>
                  <a:lnTo>
                    <a:pt x="0" y="275"/>
                  </a:lnTo>
                  <a:lnTo>
                    <a:pt x="0" y="270"/>
                  </a:lnTo>
                  <a:lnTo>
                    <a:pt x="1" y="264"/>
                  </a:lnTo>
                  <a:lnTo>
                    <a:pt x="3" y="259"/>
                  </a:lnTo>
                  <a:lnTo>
                    <a:pt x="5" y="252"/>
                  </a:lnTo>
                  <a:lnTo>
                    <a:pt x="7" y="246"/>
                  </a:lnTo>
                  <a:lnTo>
                    <a:pt x="10" y="240"/>
                  </a:lnTo>
                  <a:lnTo>
                    <a:pt x="13" y="234"/>
                  </a:lnTo>
                  <a:lnTo>
                    <a:pt x="17" y="227"/>
                  </a:lnTo>
                  <a:lnTo>
                    <a:pt x="21" y="222"/>
                  </a:lnTo>
                  <a:lnTo>
                    <a:pt x="26" y="216"/>
                  </a:lnTo>
                  <a:lnTo>
                    <a:pt x="30" y="211"/>
                  </a:lnTo>
                  <a:lnTo>
                    <a:pt x="35" y="205"/>
                  </a:lnTo>
                  <a:lnTo>
                    <a:pt x="40" y="201"/>
                  </a:lnTo>
                  <a:lnTo>
                    <a:pt x="44" y="196"/>
                  </a:lnTo>
                  <a:lnTo>
                    <a:pt x="49" y="193"/>
                  </a:lnTo>
                  <a:lnTo>
                    <a:pt x="60" y="191"/>
                  </a:lnTo>
                  <a:lnTo>
                    <a:pt x="70" y="191"/>
                  </a:lnTo>
                  <a:lnTo>
                    <a:pt x="81" y="193"/>
                  </a:lnTo>
                  <a:lnTo>
                    <a:pt x="92" y="196"/>
                  </a:lnTo>
                  <a:lnTo>
                    <a:pt x="102" y="201"/>
                  </a:lnTo>
                  <a:lnTo>
                    <a:pt x="112" y="205"/>
                  </a:lnTo>
                  <a:lnTo>
                    <a:pt x="122" y="211"/>
                  </a:lnTo>
                  <a:lnTo>
                    <a:pt x="132" y="216"/>
                  </a:lnTo>
                  <a:lnTo>
                    <a:pt x="142" y="220"/>
                  </a:lnTo>
                  <a:lnTo>
                    <a:pt x="150" y="223"/>
                  </a:lnTo>
                  <a:lnTo>
                    <a:pt x="160" y="226"/>
                  </a:lnTo>
                  <a:lnTo>
                    <a:pt x="169" y="226"/>
                  </a:lnTo>
                  <a:lnTo>
                    <a:pt x="178" y="223"/>
                  </a:lnTo>
                  <a:lnTo>
                    <a:pt x="186" y="219"/>
                  </a:lnTo>
                  <a:lnTo>
                    <a:pt x="194" y="211"/>
                  </a:lnTo>
                  <a:lnTo>
                    <a:pt x="202" y="200"/>
                  </a:lnTo>
                  <a:lnTo>
                    <a:pt x="207" y="192"/>
                  </a:lnTo>
                  <a:lnTo>
                    <a:pt x="212" y="183"/>
                  </a:lnTo>
                  <a:lnTo>
                    <a:pt x="216" y="174"/>
                  </a:lnTo>
                  <a:lnTo>
                    <a:pt x="219" y="165"/>
                  </a:lnTo>
                  <a:lnTo>
                    <a:pt x="222" y="156"/>
                  </a:lnTo>
                  <a:lnTo>
                    <a:pt x="222" y="146"/>
                  </a:lnTo>
                  <a:lnTo>
                    <a:pt x="219" y="138"/>
                  </a:lnTo>
                  <a:lnTo>
                    <a:pt x="213" y="128"/>
                  </a:lnTo>
                  <a:lnTo>
                    <a:pt x="210" y="123"/>
                  </a:lnTo>
                  <a:lnTo>
                    <a:pt x="204" y="119"/>
                  </a:lnTo>
                  <a:lnTo>
                    <a:pt x="198" y="115"/>
                  </a:lnTo>
                  <a:lnTo>
                    <a:pt x="192" y="112"/>
                  </a:lnTo>
                  <a:lnTo>
                    <a:pt x="186" y="109"/>
                  </a:lnTo>
                  <a:lnTo>
                    <a:pt x="178" y="105"/>
                  </a:lnTo>
                  <a:lnTo>
                    <a:pt x="171" y="102"/>
                  </a:lnTo>
                  <a:lnTo>
                    <a:pt x="165" y="98"/>
                  </a:lnTo>
                  <a:lnTo>
                    <a:pt x="158" y="95"/>
                  </a:lnTo>
                  <a:lnTo>
                    <a:pt x="152" y="91"/>
                  </a:lnTo>
                  <a:lnTo>
                    <a:pt x="146" y="86"/>
                  </a:lnTo>
                  <a:lnTo>
                    <a:pt x="142" y="81"/>
                  </a:lnTo>
                  <a:lnTo>
                    <a:pt x="139" y="74"/>
                  </a:lnTo>
                  <a:lnTo>
                    <a:pt x="137" y="68"/>
                  </a:lnTo>
                  <a:lnTo>
                    <a:pt x="137" y="60"/>
                  </a:lnTo>
                  <a:lnTo>
                    <a:pt x="138" y="51"/>
                  </a:lnTo>
                  <a:lnTo>
                    <a:pt x="142" y="44"/>
                  </a:lnTo>
                  <a:lnTo>
                    <a:pt x="146" y="38"/>
                  </a:lnTo>
                  <a:lnTo>
                    <a:pt x="150" y="32"/>
                  </a:lnTo>
                  <a:lnTo>
                    <a:pt x="155" y="26"/>
                  </a:lnTo>
                  <a:lnTo>
                    <a:pt x="160" y="20"/>
                  </a:lnTo>
                  <a:lnTo>
                    <a:pt x="165" y="14"/>
                  </a:lnTo>
                  <a:lnTo>
                    <a:pt x="170" y="8"/>
                  </a:lnTo>
                  <a:lnTo>
                    <a:pt x="176" y="0"/>
                  </a:lnTo>
                  <a:lnTo>
                    <a:pt x="183" y="5"/>
                  </a:lnTo>
                  <a:lnTo>
                    <a:pt x="191" y="10"/>
                  </a:lnTo>
                  <a:lnTo>
                    <a:pt x="198" y="15"/>
                  </a:lnTo>
                  <a:lnTo>
                    <a:pt x="207" y="19"/>
                  </a:lnTo>
                  <a:lnTo>
                    <a:pt x="215" y="23"/>
                  </a:lnTo>
                  <a:lnTo>
                    <a:pt x="224" y="26"/>
                  </a:lnTo>
                  <a:lnTo>
                    <a:pt x="233" y="29"/>
                  </a:lnTo>
                  <a:lnTo>
                    <a:pt x="242" y="32"/>
                  </a:lnTo>
                  <a:lnTo>
                    <a:pt x="251" y="34"/>
                  </a:lnTo>
                  <a:lnTo>
                    <a:pt x="261" y="36"/>
                  </a:lnTo>
                  <a:lnTo>
                    <a:pt x="270" y="37"/>
                  </a:lnTo>
                  <a:lnTo>
                    <a:pt x="279" y="38"/>
                  </a:lnTo>
                  <a:lnTo>
                    <a:pt x="288" y="38"/>
                  </a:lnTo>
                  <a:lnTo>
                    <a:pt x="298" y="38"/>
                  </a:lnTo>
                  <a:lnTo>
                    <a:pt x="307" y="37"/>
                  </a:lnTo>
                  <a:lnTo>
                    <a:pt x="316" y="36"/>
                  </a:lnTo>
                  <a:lnTo>
                    <a:pt x="282" y="120"/>
                  </a:lnTo>
                  <a:lnTo>
                    <a:pt x="285" y="123"/>
                  </a:lnTo>
                  <a:lnTo>
                    <a:pt x="288" y="126"/>
                  </a:lnTo>
                  <a:lnTo>
                    <a:pt x="291" y="129"/>
                  </a:lnTo>
                  <a:lnTo>
                    <a:pt x="295" y="131"/>
                  </a:lnTo>
                  <a:lnTo>
                    <a:pt x="298" y="134"/>
                  </a:lnTo>
                  <a:lnTo>
                    <a:pt x="303" y="137"/>
                  </a:lnTo>
                  <a:lnTo>
                    <a:pt x="308" y="140"/>
                  </a:lnTo>
                  <a:lnTo>
                    <a:pt x="313" y="142"/>
                  </a:lnTo>
                  <a:lnTo>
                    <a:pt x="327" y="140"/>
                  </a:lnTo>
                  <a:lnTo>
                    <a:pt x="337" y="134"/>
                  </a:lnTo>
                  <a:lnTo>
                    <a:pt x="345" y="125"/>
                  </a:lnTo>
                  <a:lnTo>
                    <a:pt x="352" y="113"/>
                  </a:lnTo>
                  <a:lnTo>
                    <a:pt x="357" y="101"/>
                  </a:lnTo>
                  <a:lnTo>
                    <a:pt x="363" y="89"/>
                  </a:lnTo>
                  <a:lnTo>
                    <a:pt x="372" y="78"/>
                  </a:lnTo>
                  <a:lnTo>
                    <a:pt x="382" y="69"/>
                  </a:lnTo>
                  <a:lnTo>
                    <a:pt x="385" y="77"/>
                  </a:lnTo>
                  <a:lnTo>
                    <a:pt x="390" y="86"/>
                  </a:lnTo>
                  <a:lnTo>
                    <a:pt x="395" y="94"/>
                  </a:lnTo>
                  <a:lnTo>
                    <a:pt x="402" y="101"/>
                  </a:lnTo>
                  <a:lnTo>
                    <a:pt x="409" y="109"/>
                  </a:lnTo>
                  <a:lnTo>
                    <a:pt x="416" y="117"/>
                  </a:lnTo>
                  <a:lnTo>
                    <a:pt x="424" y="123"/>
                  </a:lnTo>
                  <a:lnTo>
                    <a:pt x="432" y="130"/>
                  </a:lnTo>
                  <a:lnTo>
                    <a:pt x="441" y="137"/>
                  </a:lnTo>
                  <a:lnTo>
                    <a:pt x="450" y="143"/>
                  </a:lnTo>
                  <a:lnTo>
                    <a:pt x="459" y="149"/>
                  </a:lnTo>
                  <a:lnTo>
                    <a:pt x="469" y="154"/>
                  </a:lnTo>
                  <a:lnTo>
                    <a:pt x="480" y="159"/>
                  </a:lnTo>
                  <a:lnTo>
                    <a:pt x="490" y="165"/>
                  </a:lnTo>
                  <a:lnTo>
                    <a:pt x="501" y="170"/>
                  </a:lnTo>
                  <a:lnTo>
                    <a:pt x="512" y="174"/>
                  </a:lnTo>
                  <a:lnTo>
                    <a:pt x="447" y="287"/>
                  </a:lnTo>
                  <a:lnTo>
                    <a:pt x="431" y="287"/>
                  </a:lnTo>
                  <a:lnTo>
                    <a:pt x="328" y="211"/>
                  </a:lnTo>
                  <a:lnTo>
                    <a:pt x="322" y="216"/>
                  </a:lnTo>
                  <a:lnTo>
                    <a:pt x="316" y="222"/>
                  </a:lnTo>
                  <a:lnTo>
                    <a:pt x="311" y="227"/>
                  </a:lnTo>
                  <a:lnTo>
                    <a:pt x="305" y="234"/>
                  </a:lnTo>
                  <a:lnTo>
                    <a:pt x="299" y="240"/>
                  </a:lnTo>
                  <a:lnTo>
                    <a:pt x="293" y="247"/>
                  </a:lnTo>
                  <a:lnTo>
                    <a:pt x="288" y="253"/>
                  </a:lnTo>
                  <a:lnTo>
                    <a:pt x="283" y="261"/>
                  </a:lnTo>
                  <a:lnTo>
                    <a:pt x="279" y="268"/>
                  </a:lnTo>
                  <a:lnTo>
                    <a:pt x="275" y="276"/>
                  </a:lnTo>
                  <a:lnTo>
                    <a:pt x="271" y="284"/>
                  </a:lnTo>
                  <a:lnTo>
                    <a:pt x="267" y="292"/>
                  </a:lnTo>
                  <a:lnTo>
                    <a:pt x="265" y="300"/>
                  </a:lnTo>
                  <a:lnTo>
                    <a:pt x="262" y="308"/>
                  </a:lnTo>
                  <a:lnTo>
                    <a:pt x="261" y="316"/>
                  </a:lnTo>
                  <a:lnTo>
                    <a:pt x="259" y="324"/>
                  </a:lnTo>
                  <a:lnTo>
                    <a:pt x="265" y="334"/>
                  </a:lnTo>
                  <a:lnTo>
                    <a:pt x="272" y="342"/>
                  </a:lnTo>
                  <a:lnTo>
                    <a:pt x="281" y="347"/>
                  </a:lnTo>
                  <a:lnTo>
                    <a:pt x="290" y="351"/>
                  </a:lnTo>
                  <a:lnTo>
                    <a:pt x="302" y="353"/>
                  </a:lnTo>
                  <a:lnTo>
                    <a:pt x="313" y="355"/>
                  </a:lnTo>
                  <a:lnTo>
                    <a:pt x="325" y="356"/>
                  </a:lnTo>
                  <a:lnTo>
                    <a:pt x="337" y="357"/>
                  </a:lnTo>
                  <a:lnTo>
                    <a:pt x="348" y="357"/>
                  </a:lnTo>
                  <a:lnTo>
                    <a:pt x="360" y="359"/>
                  </a:lnTo>
                  <a:lnTo>
                    <a:pt x="370" y="361"/>
                  </a:lnTo>
                  <a:lnTo>
                    <a:pt x="380" y="365"/>
                  </a:lnTo>
                  <a:lnTo>
                    <a:pt x="388" y="370"/>
                  </a:lnTo>
                  <a:lnTo>
                    <a:pt x="394" y="378"/>
                  </a:lnTo>
                  <a:lnTo>
                    <a:pt x="399" y="387"/>
                  </a:lnTo>
                  <a:lnTo>
                    <a:pt x="400" y="401"/>
                  </a:lnTo>
                  <a:lnTo>
                    <a:pt x="347" y="480"/>
                  </a:lnTo>
                  <a:lnTo>
                    <a:pt x="225" y="398"/>
                  </a:lnTo>
                  <a:lnTo>
                    <a:pt x="202" y="404"/>
                  </a:lnTo>
                  <a:lnTo>
                    <a:pt x="168" y="477"/>
                  </a:lnTo>
                  <a:lnTo>
                    <a:pt x="165" y="478"/>
                  </a:lnTo>
                  <a:lnTo>
                    <a:pt x="162" y="479"/>
                  </a:lnTo>
                  <a:lnTo>
                    <a:pt x="158" y="481"/>
                  </a:lnTo>
                  <a:lnTo>
                    <a:pt x="154" y="483"/>
                  </a:lnTo>
                  <a:lnTo>
                    <a:pt x="150" y="484"/>
                  </a:lnTo>
                  <a:lnTo>
                    <a:pt x="146" y="487"/>
                  </a:lnTo>
                  <a:lnTo>
                    <a:pt x="142" y="489"/>
                  </a:lnTo>
                  <a:lnTo>
                    <a:pt x="138" y="492"/>
                  </a:lnTo>
                  <a:lnTo>
                    <a:pt x="130" y="49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2062" name="Freeform 14"/>
            <p:cNvSpPr>
              <a:spLocks/>
            </p:cNvSpPr>
            <p:nvPr/>
          </p:nvSpPr>
          <p:spPr bwMode="grayWhite">
            <a:xfrm>
              <a:off x="380" y="3463"/>
              <a:ext cx="512" cy="509"/>
            </a:xfrm>
            <a:custGeom>
              <a:avLst/>
              <a:gdLst>
                <a:gd name="T0" fmla="*/ 67 w 512"/>
                <a:gd name="T1" fmla="*/ 492 h 509"/>
                <a:gd name="T2" fmla="*/ 45 w 512"/>
                <a:gd name="T3" fmla="*/ 451 h 509"/>
                <a:gd name="T4" fmla="*/ 68 w 512"/>
                <a:gd name="T5" fmla="*/ 418 h 509"/>
                <a:gd name="T6" fmla="*/ 106 w 512"/>
                <a:gd name="T7" fmla="*/ 391 h 509"/>
                <a:gd name="T8" fmla="*/ 105 w 512"/>
                <a:gd name="T9" fmla="*/ 352 h 509"/>
                <a:gd name="T10" fmla="*/ 79 w 512"/>
                <a:gd name="T11" fmla="*/ 324 h 509"/>
                <a:gd name="T12" fmla="*/ 44 w 512"/>
                <a:gd name="T13" fmla="*/ 302 h 509"/>
                <a:gd name="T14" fmla="*/ 7 w 512"/>
                <a:gd name="T15" fmla="*/ 280 h 509"/>
                <a:gd name="T16" fmla="*/ 2 w 512"/>
                <a:gd name="T17" fmla="*/ 258 h 509"/>
                <a:gd name="T18" fmla="*/ 13 w 512"/>
                <a:gd name="T19" fmla="*/ 239 h 509"/>
                <a:gd name="T20" fmla="*/ 29 w 512"/>
                <a:gd name="T21" fmla="*/ 220 h 509"/>
                <a:gd name="T22" fmla="*/ 43 w 512"/>
                <a:gd name="T23" fmla="*/ 201 h 509"/>
                <a:gd name="T24" fmla="*/ 65 w 512"/>
                <a:gd name="T25" fmla="*/ 184 h 509"/>
                <a:gd name="T26" fmla="*/ 100 w 512"/>
                <a:gd name="T27" fmla="*/ 191 h 509"/>
                <a:gd name="T28" fmla="*/ 124 w 512"/>
                <a:gd name="T29" fmla="*/ 210 h 509"/>
                <a:gd name="T30" fmla="*/ 150 w 512"/>
                <a:gd name="T31" fmla="*/ 233 h 509"/>
                <a:gd name="T32" fmla="*/ 179 w 512"/>
                <a:gd name="T33" fmla="*/ 232 h 509"/>
                <a:gd name="T34" fmla="*/ 207 w 512"/>
                <a:gd name="T35" fmla="*/ 223 h 509"/>
                <a:gd name="T36" fmla="*/ 230 w 512"/>
                <a:gd name="T37" fmla="*/ 198 h 509"/>
                <a:gd name="T38" fmla="*/ 242 w 512"/>
                <a:gd name="T39" fmla="*/ 165 h 509"/>
                <a:gd name="T40" fmla="*/ 226 w 512"/>
                <a:gd name="T41" fmla="*/ 143 h 509"/>
                <a:gd name="T42" fmla="*/ 203 w 512"/>
                <a:gd name="T43" fmla="*/ 132 h 509"/>
                <a:gd name="T44" fmla="*/ 176 w 512"/>
                <a:gd name="T45" fmla="*/ 122 h 509"/>
                <a:gd name="T46" fmla="*/ 153 w 512"/>
                <a:gd name="T47" fmla="*/ 111 h 509"/>
                <a:gd name="T48" fmla="*/ 142 w 512"/>
                <a:gd name="T49" fmla="*/ 80 h 509"/>
                <a:gd name="T50" fmla="*/ 163 w 512"/>
                <a:gd name="T51" fmla="*/ 50 h 509"/>
                <a:gd name="T52" fmla="*/ 187 w 512"/>
                <a:gd name="T53" fmla="*/ 36 h 509"/>
                <a:gd name="T54" fmla="*/ 211 w 512"/>
                <a:gd name="T55" fmla="*/ 18 h 509"/>
                <a:gd name="T56" fmla="*/ 243 w 512"/>
                <a:gd name="T57" fmla="*/ 28 h 509"/>
                <a:gd name="T58" fmla="*/ 277 w 512"/>
                <a:gd name="T59" fmla="*/ 54 h 509"/>
                <a:gd name="T60" fmla="*/ 314 w 512"/>
                <a:gd name="T61" fmla="*/ 72 h 509"/>
                <a:gd name="T62" fmla="*/ 355 w 512"/>
                <a:gd name="T63" fmla="*/ 68 h 509"/>
                <a:gd name="T64" fmla="*/ 382 w 512"/>
                <a:gd name="T65" fmla="*/ 36 h 509"/>
                <a:gd name="T66" fmla="*/ 411 w 512"/>
                <a:gd name="T67" fmla="*/ 3 h 509"/>
                <a:gd name="T68" fmla="*/ 453 w 512"/>
                <a:gd name="T69" fmla="*/ 10 h 509"/>
                <a:gd name="T70" fmla="*/ 486 w 512"/>
                <a:gd name="T71" fmla="*/ 36 h 509"/>
                <a:gd name="T72" fmla="*/ 489 w 512"/>
                <a:gd name="T73" fmla="*/ 68 h 509"/>
                <a:gd name="T74" fmla="*/ 466 w 512"/>
                <a:gd name="T75" fmla="*/ 88 h 509"/>
                <a:gd name="T76" fmla="*/ 437 w 512"/>
                <a:gd name="T77" fmla="*/ 107 h 509"/>
                <a:gd name="T78" fmla="*/ 422 w 512"/>
                <a:gd name="T79" fmla="*/ 133 h 509"/>
                <a:gd name="T80" fmla="*/ 419 w 512"/>
                <a:gd name="T81" fmla="*/ 317 h 509"/>
                <a:gd name="T82" fmla="*/ 388 w 512"/>
                <a:gd name="T83" fmla="*/ 302 h 509"/>
                <a:gd name="T84" fmla="*/ 364 w 512"/>
                <a:gd name="T85" fmla="*/ 273 h 509"/>
                <a:gd name="T86" fmla="*/ 336 w 512"/>
                <a:gd name="T87" fmla="*/ 250 h 509"/>
                <a:gd name="T88" fmla="*/ 299 w 512"/>
                <a:gd name="T89" fmla="*/ 252 h 509"/>
                <a:gd name="T90" fmla="*/ 275 w 512"/>
                <a:gd name="T91" fmla="*/ 270 h 509"/>
                <a:gd name="T92" fmla="*/ 255 w 512"/>
                <a:gd name="T93" fmla="*/ 294 h 509"/>
                <a:gd name="T94" fmla="*/ 242 w 512"/>
                <a:gd name="T95" fmla="*/ 323 h 509"/>
                <a:gd name="T96" fmla="*/ 241 w 512"/>
                <a:gd name="T97" fmla="*/ 353 h 509"/>
                <a:gd name="T98" fmla="*/ 257 w 512"/>
                <a:gd name="T99" fmla="*/ 364 h 509"/>
                <a:gd name="T100" fmla="*/ 279 w 512"/>
                <a:gd name="T101" fmla="*/ 368 h 509"/>
                <a:gd name="T102" fmla="*/ 304 w 512"/>
                <a:gd name="T103" fmla="*/ 370 h 509"/>
                <a:gd name="T104" fmla="*/ 330 w 512"/>
                <a:gd name="T105" fmla="*/ 376 h 509"/>
                <a:gd name="T106" fmla="*/ 353 w 512"/>
                <a:gd name="T107" fmla="*/ 407 h 509"/>
                <a:gd name="T108" fmla="*/ 352 w 512"/>
                <a:gd name="T109" fmla="*/ 443 h 509"/>
                <a:gd name="T110" fmla="*/ 334 w 512"/>
                <a:gd name="T111" fmla="*/ 462 h 509"/>
                <a:gd name="T112" fmla="*/ 311 w 512"/>
                <a:gd name="T113" fmla="*/ 479 h 509"/>
                <a:gd name="T114" fmla="*/ 278 w 512"/>
                <a:gd name="T115" fmla="*/ 465 h 509"/>
                <a:gd name="T116" fmla="*/ 241 w 512"/>
                <a:gd name="T117" fmla="*/ 445 h 509"/>
                <a:gd name="T118" fmla="*/ 202 w 512"/>
                <a:gd name="T119" fmla="*/ 432 h 509"/>
                <a:gd name="T120" fmla="*/ 98 w 512"/>
                <a:gd name="T12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12" h="509">
                  <a:moveTo>
                    <a:pt x="98" y="508"/>
                  </a:moveTo>
                  <a:lnTo>
                    <a:pt x="86" y="504"/>
                  </a:lnTo>
                  <a:lnTo>
                    <a:pt x="76" y="498"/>
                  </a:lnTo>
                  <a:lnTo>
                    <a:pt x="67" y="492"/>
                  </a:lnTo>
                  <a:lnTo>
                    <a:pt x="60" y="483"/>
                  </a:lnTo>
                  <a:lnTo>
                    <a:pt x="53" y="474"/>
                  </a:lnTo>
                  <a:lnTo>
                    <a:pt x="49" y="463"/>
                  </a:lnTo>
                  <a:lnTo>
                    <a:pt x="45" y="451"/>
                  </a:lnTo>
                  <a:lnTo>
                    <a:pt x="43" y="439"/>
                  </a:lnTo>
                  <a:lnTo>
                    <a:pt x="49" y="432"/>
                  </a:lnTo>
                  <a:lnTo>
                    <a:pt x="58" y="425"/>
                  </a:lnTo>
                  <a:lnTo>
                    <a:pt x="68" y="418"/>
                  </a:lnTo>
                  <a:lnTo>
                    <a:pt x="78" y="413"/>
                  </a:lnTo>
                  <a:lnTo>
                    <a:pt x="88" y="407"/>
                  </a:lnTo>
                  <a:lnTo>
                    <a:pt x="98" y="399"/>
                  </a:lnTo>
                  <a:lnTo>
                    <a:pt x="106" y="391"/>
                  </a:lnTo>
                  <a:lnTo>
                    <a:pt x="113" y="380"/>
                  </a:lnTo>
                  <a:lnTo>
                    <a:pt x="112" y="370"/>
                  </a:lnTo>
                  <a:lnTo>
                    <a:pt x="109" y="360"/>
                  </a:lnTo>
                  <a:lnTo>
                    <a:pt x="105" y="352"/>
                  </a:lnTo>
                  <a:lnTo>
                    <a:pt x="100" y="344"/>
                  </a:lnTo>
                  <a:lnTo>
                    <a:pt x="93" y="337"/>
                  </a:lnTo>
                  <a:lnTo>
                    <a:pt x="87" y="330"/>
                  </a:lnTo>
                  <a:lnTo>
                    <a:pt x="79" y="324"/>
                  </a:lnTo>
                  <a:lnTo>
                    <a:pt x="71" y="318"/>
                  </a:lnTo>
                  <a:lnTo>
                    <a:pt x="62" y="313"/>
                  </a:lnTo>
                  <a:lnTo>
                    <a:pt x="53" y="308"/>
                  </a:lnTo>
                  <a:lnTo>
                    <a:pt x="44" y="302"/>
                  </a:lnTo>
                  <a:lnTo>
                    <a:pt x="35" y="297"/>
                  </a:lnTo>
                  <a:lnTo>
                    <a:pt x="25" y="291"/>
                  </a:lnTo>
                  <a:lnTo>
                    <a:pt x="17" y="286"/>
                  </a:lnTo>
                  <a:lnTo>
                    <a:pt x="7" y="280"/>
                  </a:lnTo>
                  <a:lnTo>
                    <a:pt x="0" y="273"/>
                  </a:lnTo>
                  <a:lnTo>
                    <a:pt x="0" y="268"/>
                  </a:lnTo>
                  <a:lnTo>
                    <a:pt x="0" y="263"/>
                  </a:lnTo>
                  <a:lnTo>
                    <a:pt x="2" y="258"/>
                  </a:lnTo>
                  <a:lnTo>
                    <a:pt x="4" y="253"/>
                  </a:lnTo>
                  <a:lnTo>
                    <a:pt x="7" y="248"/>
                  </a:lnTo>
                  <a:lnTo>
                    <a:pt x="10" y="244"/>
                  </a:lnTo>
                  <a:lnTo>
                    <a:pt x="13" y="239"/>
                  </a:lnTo>
                  <a:lnTo>
                    <a:pt x="17" y="234"/>
                  </a:lnTo>
                  <a:lnTo>
                    <a:pt x="20" y="230"/>
                  </a:lnTo>
                  <a:lnTo>
                    <a:pt x="24" y="225"/>
                  </a:lnTo>
                  <a:lnTo>
                    <a:pt x="29" y="220"/>
                  </a:lnTo>
                  <a:lnTo>
                    <a:pt x="32" y="216"/>
                  </a:lnTo>
                  <a:lnTo>
                    <a:pt x="37" y="210"/>
                  </a:lnTo>
                  <a:lnTo>
                    <a:pt x="40" y="205"/>
                  </a:lnTo>
                  <a:lnTo>
                    <a:pt x="43" y="201"/>
                  </a:lnTo>
                  <a:lnTo>
                    <a:pt x="46" y="195"/>
                  </a:lnTo>
                  <a:lnTo>
                    <a:pt x="51" y="190"/>
                  </a:lnTo>
                  <a:lnTo>
                    <a:pt x="58" y="186"/>
                  </a:lnTo>
                  <a:lnTo>
                    <a:pt x="65" y="184"/>
                  </a:lnTo>
                  <a:lnTo>
                    <a:pt x="73" y="184"/>
                  </a:lnTo>
                  <a:lnTo>
                    <a:pt x="82" y="186"/>
                  </a:lnTo>
                  <a:lnTo>
                    <a:pt x="91" y="187"/>
                  </a:lnTo>
                  <a:lnTo>
                    <a:pt x="100" y="191"/>
                  </a:lnTo>
                  <a:lnTo>
                    <a:pt x="109" y="195"/>
                  </a:lnTo>
                  <a:lnTo>
                    <a:pt x="114" y="199"/>
                  </a:lnTo>
                  <a:lnTo>
                    <a:pt x="120" y="205"/>
                  </a:lnTo>
                  <a:lnTo>
                    <a:pt x="124" y="210"/>
                  </a:lnTo>
                  <a:lnTo>
                    <a:pt x="130" y="216"/>
                  </a:lnTo>
                  <a:lnTo>
                    <a:pt x="136" y="222"/>
                  </a:lnTo>
                  <a:lnTo>
                    <a:pt x="143" y="228"/>
                  </a:lnTo>
                  <a:lnTo>
                    <a:pt x="150" y="233"/>
                  </a:lnTo>
                  <a:lnTo>
                    <a:pt x="160" y="237"/>
                  </a:lnTo>
                  <a:lnTo>
                    <a:pt x="166" y="236"/>
                  </a:lnTo>
                  <a:lnTo>
                    <a:pt x="173" y="234"/>
                  </a:lnTo>
                  <a:lnTo>
                    <a:pt x="179" y="232"/>
                  </a:lnTo>
                  <a:lnTo>
                    <a:pt x="186" y="230"/>
                  </a:lnTo>
                  <a:lnTo>
                    <a:pt x="193" y="228"/>
                  </a:lnTo>
                  <a:lnTo>
                    <a:pt x="200" y="225"/>
                  </a:lnTo>
                  <a:lnTo>
                    <a:pt x="207" y="223"/>
                  </a:lnTo>
                  <a:lnTo>
                    <a:pt x="215" y="220"/>
                  </a:lnTo>
                  <a:lnTo>
                    <a:pt x="218" y="213"/>
                  </a:lnTo>
                  <a:lnTo>
                    <a:pt x="224" y="205"/>
                  </a:lnTo>
                  <a:lnTo>
                    <a:pt x="230" y="198"/>
                  </a:lnTo>
                  <a:lnTo>
                    <a:pt x="235" y="190"/>
                  </a:lnTo>
                  <a:lnTo>
                    <a:pt x="239" y="182"/>
                  </a:lnTo>
                  <a:lnTo>
                    <a:pt x="242" y="174"/>
                  </a:lnTo>
                  <a:lnTo>
                    <a:pt x="242" y="165"/>
                  </a:lnTo>
                  <a:lnTo>
                    <a:pt x="238" y="156"/>
                  </a:lnTo>
                  <a:lnTo>
                    <a:pt x="235" y="151"/>
                  </a:lnTo>
                  <a:lnTo>
                    <a:pt x="230" y="147"/>
                  </a:lnTo>
                  <a:lnTo>
                    <a:pt x="226" y="143"/>
                  </a:lnTo>
                  <a:lnTo>
                    <a:pt x="220" y="140"/>
                  </a:lnTo>
                  <a:lnTo>
                    <a:pt x="215" y="136"/>
                  </a:lnTo>
                  <a:lnTo>
                    <a:pt x="209" y="134"/>
                  </a:lnTo>
                  <a:lnTo>
                    <a:pt x="203" y="132"/>
                  </a:lnTo>
                  <a:lnTo>
                    <a:pt x="196" y="129"/>
                  </a:lnTo>
                  <a:lnTo>
                    <a:pt x="189" y="127"/>
                  </a:lnTo>
                  <a:lnTo>
                    <a:pt x="183" y="125"/>
                  </a:lnTo>
                  <a:lnTo>
                    <a:pt x="176" y="122"/>
                  </a:lnTo>
                  <a:lnTo>
                    <a:pt x="170" y="121"/>
                  </a:lnTo>
                  <a:lnTo>
                    <a:pt x="164" y="117"/>
                  </a:lnTo>
                  <a:lnTo>
                    <a:pt x="158" y="114"/>
                  </a:lnTo>
                  <a:lnTo>
                    <a:pt x="153" y="111"/>
                  </a:lnTo>
                  <a:lnTo>
                    <a:pt x="148" y="106"/>
                  </a:lnTo>
                  <a:lnTo>
                    <a:pt x="143" y="98"/>
                  </a:lnTo>
                  <a:lnTo>
                    <a:pt x="142" y="90"/>
                  </a:lnTo>
                  <a:lnTo>
                    <a:pt x="142" y="80"/>
                  </a:lnTo>
                  <a:lnTo>
                    <a:pt x="145" y="72"/>
                  </a:lnTo>
                  <a:lnTo>
                    <a:pt x="149" y="64"/>
                  </a:lnTo>
                  <a:lnTo>
                    <a:pt x="156" y="57"/>
                  </a:lnTo>
                  <a:lnTo>
                    <a:pt x="163" y="50"/>
                  </a:lnTo>
                  <a:lnTo>
                    <a:pt x="172" y="46"/>
                  </a:lnTo>
                  <a:lnTo>
                    <a:pt x="177" y="43"/>
                  </a:lnTo>
                  <a:lnTo>
                    <a:pt x="183" y="39"/>
                  </a:lnTo>
                  <a:lnTo>
                    <a:pt x="187" y="36"/>
                  </a:lnTo>
                  <a:lnTo>
                    <a:pt x="193" y="31"/>
                  </a:lnTo>
                  <a:lnTo>
                    <a:pt x="199" y="27"/>
                  </a:lnTo>
                  <a:lnTo>
                    <a:pt x="205" y="23"/>
                  </a:lnTo>
                  <a:lnTo>
                    <a:pt x="211" y="18"/>
                  </a:lnTo>
                  <a:lnTo>
                    <a:pt x="218" y="14"/>
                  </a:lnTo>
                  <a:lnTo>
                    <a:pt x="226" y="18"/>
                  </a:lnTo>
                  <a:lnTo>
                    <a:pt x="235" y="22"/>
                  </a:lnTo>
                  <a:lnTo>
                    <a:pt x="243" y="28"/>
                  </a:lnTo>
                  <a:lnTo>
                    <a:pt x="251" y="34"/>
                  </a:lnTo>
                  <a:lnTo>
                    <a:pt x="259" y="40"/>
                  </a:lnTo>
                  <a:lnTo>
                    <a:pt x="267" y="47"/>
                  </a:lnTo>
                  <a:lnTo>
                    <a:pt x="277" y="54"/>
                  </a:lnTo>
                  <a:lnTo>
                    <a:pt x="286" y="60"/>
                  </a:lnTo>
                  <a:lnTo>
                    <a:pt x="294" y="65"/>
                  </a:lnTo>
                  <a:lnTo>
                    <a:pt x="304" y="69"/>
                  </a:lnTo>
                  <a:lnTo>
                    <a:pt x="314" y="72"/>
                  </a:lnTo>
                  <a:lnTo>
                    <a:pt x="324" y="75"/>
                  </a:lnTo>
                  <a:lnTo>
                    <a:pt x="334" y="74"/>
                  </a:lnTo>
                  <a:lnTo>
                    <a:pt x="344" y="72"/>
                  </a:lnTo>
                  <a:lnTo>
                    <a:pt x="355" y="68"/>
                  </a:lnTo>
                  <a:lnTo>
                    <a:pt x="367" y="60"/>
                  </a:lnTo>
                  <a:lnTo>
                    <a:pt x="373" y="54"/>
                  </a:lnTo>
                  <a:lnTo>
                    <a:pt x="378" y="46"/>
                  </a:lnTo>
                  <a:lnTo>
                    <a:pt x="382" y="36"/>
                  </a:lnTo>
                  <a:lnTo>
                    <a:pt x="387" y="27"/>
                  </a:lnTo>
                  <a:lnTo>
                    <a:pt x="393" y="18"/>
                  </a:lnTo>
                  <a:lnTo>
                    <a:pt x="401" y="10"/>
                  </a:lnTo>
                  <a:lnTo>
                    <a:pt x="411" y="3"/>
                  </a:lnTo>
                  <a:lnTo>
                    <a:pt x="422" y="0"/>
                  </a:lnTo>
                  <a:lnTo>
                    <a:pt x="432" y="3"/>
                  </a:lnTo>
                  <a:lnTo>
                    <a:pt x="442" y="6"/>
                  </a:lnTo>
                  <a:lnTo>
                    <a:pt x="453" y="10"/>
                  </a:lnTo>
                  <a:lnTo>
                    <a:pt x="463" y="15"/>
                  </a:lnTo>
                  <a:lnTo>
                    <a:pt x="472" y="21"/>
                  </a:lnTo>
                  <a:lnTo>
                    <a:pt x="479" y="28"/>
                  </a:lnTo>
                  <a:lnTo>
                    <a:pt x="486" y="36"/>
                  </a:lnTo>
                  <a:lnTo>
                    <a:pt x="492" y="46"/>
                  </a:lnTo>
                  <a:lnTo>
                    <a:pt x="493" y="54"/>
                  </a:lnTo>
                  <a:lnTo>
                    <a:pt x="492" y="61"/>
                  </a:lnTo>
                  <a:lnTo>
                    <a:pt x="489" y="68"/>
                  </a:lnTo>
                  <a:lnTo>
                    <a:pt x="485" y="73"/>
                  </a:lnTo>
                  <a:lnTo>
                    <a:pt x="479" y="79"/>
                  </a:lnTo>
                  <a:lnTo>
                    <a:pt x="473" y="83"/>
                  </a:lnTo>
                  <a:lnTo>
                    <a:pt x="466" y="88"/>
                  </a:lnTo>
                  <a:lnTo>
                    <a:pt x="458" y="93"/>
                  </a:lnTo>
                  <a:lnTo>
                    <a:pt x="451" y="97"/>
                  </a:lnTo>
                  <a:lnTo>
                    <a:pt x="443" y="101"/>
                  </a:lnTo>
                  <a:lnTo>
                    <a:pt x="437" y="107"/>
                  </a:lnTo>
                  <a:lnTo>
                    <a:pt x="431" y="112"/>
                  </a:lnTo>
                  <a:lnTo>
                    <a:pt x="427" y="118"/>
                  </a:lnTo>
                  <a:lnTo>
                    <a:pt x="423" y="125"/>
                  </a:lnTo>
                  <a:lnTo>
                    <a:pt x="422" y="133"/>
                  </a:lnTo>
                  <a:lnTo>
                    <a:pt x="422" y="142"/>
                  </a:lnTo>
                  <a:lnTo>
                    <a:pt x="511" y="227"/>
                  </a:lnTo>
                  <a:lnTo>
                    <a:pt x="429" y="316"/>
                  </a:lnTo>
                  <a:lnTo>
                    <a:pt x="419" y="317"/>
                  </a:lnTo>
                  <a:lnTo>
                    <a:pt x="411" y="315"/>
                  </a:lnTo>
                  <a:lnTo>
                    <a:pt x="402" y="312"/>
                  </a:lnTo>
                  <a:lnTo>
                    <a:pt x="395" y="308"/>
                  </a:lnTo>
                  <a:lnTo>
                    <a:pt x="388" y="302"/>
                  </a:lnTo>
                  <a:lnTo>
                    <a:pt x="382" y="295"/>
                  </a:lnTo>
                  <a:lnTo>
                    <a:pt x="376" y="288"/>
                  </a:lnTo>
                  <a:lnTo>
                    <a:pt x="370" y="281"/>
                  </a:lnTo>
                  <a:lnTo>
                    <a:pt x="364" y="273"/>
                  </a:lnTo>
                  <a:lnTo>
                    <a:pt x="358" y="266"/>
                  </a:lnTo>
                  <a:lnTo>
                    <a:pt x="351" y="260"/>
                  </a:lnTo>
                  <a:lnTo>
                    <a:pt x="344" y="255"/>
                  </a:lnTo>
                  <a:lnTo>
                    <a:pt x="336" y="250"/>
                  </a:lnTo>
                  <a:lnTo>
                    <a:pt x="327" y="248"/>
                  </a:lnTo>
                  <a:lnTo>
                    <a:pt x="317" y="247"/>
                  </a:lnTo>
                  <a:lnTo>
                    <a:pt x="305" y="248"/>
                  </a:lnTo>
                  <a:lnTo>
                    <a:pt x="299" y="252"/>
                  </a:lnTo>
                  <a:lnTo>
                    <a:pt x="293" y="255"/>
                  </a:lnTo>
                  <a:lnTo>
                    <a:pt x="287" y="260"/>
                  </a:lnTo>
                  <a:lnTo>
                    <a:pt x="281" y="265"/>
                  </a:lnTo>
                  <a:lnTo>
                    <a:pt x="275" y="270"/>
                  </a:lnTo>
                  <a:lnTo>
                    <a:pt x="270" y="275"/>
                  </a:lnTo>
                  <a:lnTo>
                    <a:pt x="265" y="281"/>
                  </a:lnTo>
                  <a:lnTo>
                    <a:pt x="260" y="288"/>
                  </a:lnTo>
                  <a:lnTo>
                    <a:pt x="255" y="294"/>
                  </a:lnTo>
                  <a:lnTo>
                    <a:pt x="251" y="300"/>
                  </a:lnTo>
                  <a:lnTo>
                    <a:pt x="247" y="308"/>
                  </a:lnTo>
                  <a:lnTo>
                    <a:pt x="244" y="315"/>
                  </a:lnTo>
                  <a:lnTo>
                    <a:pt x="242" y="323"/>
                  </a:lnTo>
                  <a:lnTo>
                    <a:pt x="239" y="331"/>
                  </a:lnTo>
                  <a:lnTo>
                    <a:pt x="238" y="339"/>
                  </a:lnTo>
                  <a:lnTo>
                    <a:pt x="238" y="348"/>
                  </a:lnTo>
                  <a:lnTo>
                    <a:pt x="241" y="353"/>
                  </a:lnTo>
                  <a:lnTo>
                    <a:pt x="244" y="356"/>
                  </a:lnTo>
                  <a:lnTo>
                    <a:pt x="248" y="360"/>
                  </a:lnTo>
                  <a:lnTo>
                    <a:pt x="252" y="362"/>
                  </a:lnTo>
                  <a:lnTo>
                    <a:pt x="257" y="364"/>
                  </a:lnTo>
                  <a:lnTo>
                    <a:pt x="262" y="366"/>
                  </a:lnTo>
                  <a:lnTo>
                    <a:pt x="267" y="367"/>
                  </a:lnTo>
                  <a:lnTo>
                    <a:pt x="274" y="368"/>
                  </a:lnTo>
                  <a:lnTo>
                    <a:pt x="279" y="368"/>
                  </a:lnTo>
                  <a:lnTo>
                    <a:pt x="285" y="369"/>
                  </a:lnTo>
                  <a:lnTo>
                    <a:pt x="292" y="370"/>
                  </a:lnTo>
                  <a:lnTo>
                    <a:pt x="298" y="370"/>
                  </a:lnTo>
                  <a:lnTo>
                    <a:pt x="304" y="370"/>
                  </a:lnTo>
                  <a:lnTo>
                    <a:pt x="309" y="371"/>
                  </a:lnTo>
                  <a:lnTo>
                    <a:pt x="315" y="371"/>
                  </a:lnTo>
                  <a:lnTo>
                    <a:pt x="320" y="373"/>
                  </a:lnTo>
                  <a:lnTo>
                    <a:pt x="330" y="376"/>
                  </a:lnTo>
                  <a:lnTo>
                    <a:pt x="337" y="382"/>
                  </a:lnTo>
                  <a:lnTo>
                    <a:pt x="344" y="389"/>
                  </a:lnTo>
                  <a:lnTo>
                    <a:pt x="349" y="398"/>
                  </a:lnTo>
                  <a:lnTo>
                    <a:pt x="353" y="407"/>
                  </a:lnTo>
                  <a:lnTo>
                    <a:pt x="355" y="417"/>
                  </a:lnTo>
                  <a:lnTo>
                    <a:pt x="356" y="427"/>
                  </a:lnTo>
                  <a:lnTo>
                    <a:pt x="355" y="436"/>
                  </a:lnTo>
                  <a:lnTo>
                    <a:pt x="352" y="443"/>
                  </a:lnTo>
                  <a:lnTo>
                    <a:pt x="348" y="448"/>
                  </a:lnTo>
                  <a:lnTo>
                    <a:pt x="343" y="453"/>
                  </a:lnTo>
                  <a:lnTo>
                    <a:pt x="339" y="458"/>
                  </a:lnTo>
                  <a:lnTo>
                    <a:pt x="334" y="462"/>
                  </a:lnTo>
                  <a:lnTo>
                    <a:pt x="330" y="468"/>
                  </a:lnTo>
                  <a:lnTo>
                    <a:pt x="324" y="473"/>
                  </a:lnTo>
                  <a:lnTo>
                    <a:pt x="320" y="479"/>
                  </a:lnTo>
                  <a:lnTo>
                    <a:pt x="311" y="479"/>
                  </a:lnTo>
                  <a:lnTo>
                    <a:pt x="304" y="477"/>
                  </a:lnTo>
                  <a:lnTo>
                    <a:pt x="295" y="474"/>
                  </a:lnTo>
                  <a:lnTo>
                    <a:pt x="286" y="470"/>
                  </a:lnTo>
                  <a:lnTo>
                    <a:pt x="278" y="465"/>
                  </a:lnTo>
                  <a:lnTo>
                    <a:pt x="268" y="461"/>
                  </a:lnTo>
                  <a:lnTo>
                    <a:pt x="259" y="455"/>
                  </a:lnTo>
                  <a:lnTo>
                    <a:pt x="250" y="450"/>
                  </a:lnTo>
                  <a:lnTo>
                    <a:pt x="241" y="445"/>
                  </a:lnTo>
                  <a:lnTo>
                    <a:pt x="231" y="441"/>
                  </a:lnTo>
                  <a:lnTo>
                    <a:pt x="222" y="437"/>
                  </a:lnTo>
                  <a:lnTo>
                    <a:pt x="211" y="435"/>
                  </a:lnTo>
                  <a:lnTo>
                    <a:pt x="202" y="432"/>
                  </a:lnTo>
                  <a:lnTo>
                    <a:pt x="193" y="432"/>
                  </a:lnTo>
                  <a:lnTo>
                    <a:pt x="182" y="433"/>
                  </a:lnTo>
                  <a:lnTo>
                    <a:pt x="172" y="436"/>
                  </a:lnTo>
                  <a:lnTo>
                    <a:pt x="98" y="508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2063" name="Freeform 15"/>
            <p:cNvSpPr>
              <a:spLocks/>
            </p:cNvSpPr>
            <p:nvPr/>
          </p:nvSpPr>
          <p:spPr bwMode="grayWhite">
            <a:xfrm>
              <a:off x="705" y="3827"/>
              <a:ext cx="513" cy="493"/>
            </a:xfrm>
            <a:custGeom>
              <a:avLst/>
              <a:gdLst>
                <a:gd name="T0" fmla="*/ 111 w 513"/>
                <a:gd name="T1" fmla="*/ 481 h 493"/>
                <a:gd name="T2" fmla="*/ 85 w 513"/>
                <a:gd name="T3" fmla="*/ 463 h 493"/>
                <a:gd name="T4" fmla="*/ 64 w 513"/>
                <a:gd name="T5" fmla="*/ 433 h 493"/>
                <a:gd name="T6" fmla="*/ 0 w 513"/>
                <a:gd name="T7" fmla="*/ 275 h 493"/>
                <a:gd name="T8" fmla="*/ 3 w 513"/>
                <a:gd name="T9" fmla="*/ 259 h 493"/>
                <a:gd name="T10" fmla="*/ 10 w 513"/>
                <a:gd name="T11" fmla="*/ 240 h 493"/>
                <a:gd name="T12" fmla="*/ 21 w 513"/>
                <a:gd name="T13" fmla="*/ 222 h 493"/>
                <a:gd name="T14" fmla="*/ 35 w 513"/>
                <a:gd name="T15" fmla="*/ 205 h 493"/>
                <a:gd name="T16" fmla="*/ 49 w 513"/>
                <a:gd name="T17" fmla="*/ 193 h 493"/>
                <a:gd name="T18" fmla="*/ 81 w 513"/>
                <a:gd name="T19" fmla="*/ 193 h 493"/>
                <a:gd name="T20" fmla="*/ 112 w 513"/>
                <a:gd name="T21" fmla="*/ 205 h 493"/>
                <a:gd name="T22" fmla="*/ 142 w 513"/>
                <a:gd name="T23" fmla="*/ 220 h 493"/>
                <a:gd name="T24" fmla="*/ 169 w 513"/>
                <a:gd name="T25" fmla="*/ 226 h 493"/>
                <a:gd name="T26" fmla="*/ 194 w 513"/>
                <a:gd name="T27" fmla="*/ 211 h 493"/>
                <a:gd name="T28" fmla="*/ 212 w 513"/>
                <a:gd name="T29" fmla="*/ 183 h 493"/>
                <a:gd name="T30" fmla="*/ 222 w 513"/>
                <a:gd name="T31" fmla="*/ 156 h 493"/>
                <a:gd name="T32" fmla="*/ 213 w 513"/>
                <a:gd name="T33" fmla="*/ 128 h 493"/>
                <a:gd name="T34" fmla="*/ 198 w 513"/>
                <a:gd name="T35" fmla="*/ 115 h 493"/>
                <a:gd name="T36" fmla="*/ 178 w 513"/>
                <a:gd name="T37" fmla="*/ 105 h 493"/>
                <a:gd name="T38" fmla="*/ 158 w 513"/>
                <a:gd name="T39" fmla="*/ 95 h 493"/>
                <a:gd name="T40" fmla="*/ 142 w 513"/>
                <a:gd name="T41" fmla="*/ 81 h 493"/>
                <a:gd name="T42" fmla="*/ 137 w 513"/>
                <a:gd name="T43" fmla="*/ 60 h 493"/>
                <a:gd name="T44" fmla="*/ 146 w 513"/>
                <a:gd name="T45" fmla="*/ 38 h 493"/>
                <a:gd name="T46" fmla="*/ 160 w 513"/>
                <a:gd name="T47" fmla="*/ 20 h 493"/>
                <a:gd name="T48" fmla="*/ 176 w 513"/>
                <a:gd name="T49" fmla="*/ 0 h 493"/>
                <a:gd name="T50" fmla="*/ 198 w 513"/>
                <a:gd name="T51" fmla="*/ 15 h 493"/>
                <a:gd name="T52" fmla="*/ 224 w 513"/>
                <a:gd name="T53" fmla="*/ 26 h 493"/>
                <a:gd name="T54" fmla="*/ 251 w 513"/>
                <a:gd name="T55" fmla="*/ 34 h 493"/>
                <a:gd name="T56" fmla="*/ 279 w 513"/>
                <a:gd name="T57" fmla="*/ 38 h 493"/>
                <a:gd name="T58" fmla="*/ 307 w 513"/>
                <a:gd name="T59" fmla="*/ 37 h 493"/>
                <a:gd name="T60" fmla="*/ 285 w 513"/>
                <a:gd name="T61" fmla="*/ 123 h 493"/>
                <a:gd name="T62" fmla="*/ 295 w 513"/>
                <a:gd name="T63" fmla="*/ 131 h 493"/>
                <a:gd name="T64" fmla="*/ 308 w 513"/>
                <a:gd name="T65" fmla="*/ 140 h 493"/>
                <a:gd name="T66" fmla="*/ 337 w 513"/>
                <a:gd name="T67" fmla="*/ 134 h 493"/>
                <a:gd name="T68" fmla="*/ 357 w 513"/>
                <a:gd name="T69" fmla="*/ 101 h 493"/>
                <a:gd name="T70" fmla="*/ 382 w 513"/>
                <a:gd name="T71" fmla="*/ 69 h 493"/>
                <a:gd name="T72" fmla="*/ 395 w 513"/>
                <a:gd name="T73" fmla="*/ 94 h 493"/>
                <a:gd name="T74" fmla="*/ 416 w 513"/>
                <a:gd name="T75" fmla="*/ 117 h 493"/>
                <a:gd name="T76" fmla="*/ 441 w 513"/>
                <a:gd name="T77" fmla="*/ 137 h 493"/>
                <a:gd name="T78" fmla="*/ 469 w 513"/>
                <a:gd name="T79" fmla="*/ 154 h 493"/>
                <a:gd name="T80" fmla="*/ 501 w 513"/>
                <a:gd name="T81" fmla="*/ 170 h 493"/>
                <a:gd name="T82" fmla="*/ 431 w 513"/>
                <a:gd name="T83" fmla="*/ 287 h 493"/>
                <a:gd name="T84" fmla="*/ 316 w 513"/>
                <a:gd name="T85" fmla="*/ 222 h 493"/>
                <a:gd name="T86" fmla="*/ 299 w 513"/>
                <a:gd name="T87" fmla="*/ 240 h 493"/>
                <a:gd name="T88" fmla="*/ 283 w 513"/>
                <a:gd name="T89" fmla="*/ 261 h 493"/>
                <a:gd name="T90" fmla="*/ 271 w 513"/>
                <a:gd name="T91" fmla="*/ 284 h 493"/>
                <a:gd name="T92" fmla="*/ 262 w 513"/>
                <a:gd name="T93" fmla="*/ 308 h 493"/>
                <a:gd name="T94" fmla="*/ 265 w 513"/>
                <a:gd name="T95" fmla="*/ 334 h 493"/>
                <a:gd name="T96" fmla="*/ 290 w 513"/>
                <a:gd name="T97" fmla="*/ 351 h 493"/>
                <a:gd name="T98" fmla="*/ 325 w 513"/>
                <a:gd name="T99" fmla="*/ 356 h 493"/>
                <a:gd name="T100" fmla="*/ 360 w 513"/>
                <a:gd name="T101" fmla="*/ 359 h 493"/>
                <a:gd name="T102" fmla="*/ 388 w 513"/>
                <a:gd name="T103" fmla="*/ 370 h 493"/>
                <a:gd name="T104" fmla="*/ 400 w 513"/>
                <a:gd name="T105" fmla="*/ 401 h 493"/>
                <a:gd name="T106" fmla="*/ 202 w 513"/>
                <a:gd name="T107" fmla="*/ 404 h 493"/>
                <a:gd name="T108" fmla="*/ 162 w 513"/>
                <a:gd name="T109" fmla="*/ 479 h 493"/>
                <a:gd name="T110" fmla="*/ 150 w 513"/>
                <a:gd name="T111" fmla="*/ 484 h 493"/>
                <a:gd name="T112" fmla="*/ 138 w 513"/>
                <a:gd name="T113" fmla="*/ 4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13" h="493">
                  <a:moveTo>
                    <a:pt x="130" y="492"/>
                  </a:moveTo>
                  <a:lnTo>
                    <a:pt x="120" y="486"/>
                  </a:lnTo>
                  <a:lnTo>
                    <a:pt x="111" y="481"/>
                  </a:lnTo>
                  <a:lnTo>
                    <a:pt x="101" y="475"/>
                  </a:lnTo>
                  <a:lnTo>
                    <a:pt x="93" y="469"/>
                  </a:lnTo>
                  <a:lnTo>
                    <a:pt x="85" y="463"/>
                  </a:lnTo>
                  <a:lnTo>
                    <a:pt x="78" y="454"/>
                  </a:lnTo>
                  <a:lnTo>
                    <a:pt x="71" y="444"/>
                  </a:lnTo>
                  <a:lnTo>
                    <a:pt x="64" y="433"/>
                  </a:lnTo>
                  <a:lnTo>
                    <a:pt x="111" y="353"/>
                  </a:lnTo>
                  <a:lnTo>
                    <a:pt x="0" y="280"/>
                  </a:lnTo>
                  <a:lnTo>
                    <a:pt x="0" y="275"/>
                  </a:lnTo>
                  <a:lnTo>
                    <a:pt x="0" y="270"/>
                  </a:lnTo>
                  <a:lnTo>
                    <a:pt x="1" y="264"/>
                  </a:lnTo>
                  <a:lnTo>
                    <a:pt x="3" y="259"/>
                  </a:lnTo>
                  <a:lnTo>
                    <a:pt x="5" y="252"/>
                  </a:lnTo>
                  <a:lnTo>
                    <a:pt x="7" y="246"/>
                  </a:lnTo>
                  <a:lnTo>
                    <a:pt x="10" y="240"/>
                  </a:lnTo>
                  <a:lnTo>
                    <a:pt x="13" y="234"/>
                  </a:lnTo>
                  <a:lnTo>
                    <a:pt x="17" y="227"/>
                  </a:lnTo>
                  <a:lnTo>
                    <a:pt x="21" y="222"/>
                  </a:lnTo>
                  <a:lnTo>
                    <a:pt x="26" y="216"/>
                  </a:lnTo>
                  <a:lnTo>
                    <a:pt x="30" y="211"/>
                  </a:lnTo>
                  <a:lnTo>
                    <a:pt x="35" y="205"/>
                  </a:lnTo>
                  <a:lnTo>
                    <a:pt x="40" y="201"/>
                  </a:lnTo>
                  <a:lnTo>
                    <a:pt x="44" y="196"/>
                  </a:lnTo>
                  <a:lnTo>
                    <a:pt x="49" y="193"/>
                  </a:lnTo>
                  <a:lnTo>
                    <a:pt x="60" y="191"/>
                  </a:lnTo>
                  <a:lnTo>
                    <a:pt x="70" y="191"/>
                  </a:lnTo>
                  <a:lnTo>
                    <a:pt x="81" y="193"/>
                  </a:lnTo>
                  <a:lnTo>
                    <a:pt x="92" y="196"/>
                  </a:lnTo>
                  <a:lnTo>
                    <a:pt x="102" y="201"/>
                  </a:lnTo>
                  <a:lnTo>
                    <a:pt x="112" y="205"/>
                  </a:lnTo>
                  <a:lnTo>
                    <a:pt x="122" y="211"/>
                  </a:lnTo>
                  <a:lnTo>
                    <a:pt x="132" y="216"/>
                  </a:lnTo>
                  <a:lnTo>
                    <a:pt x="142" y="220"/>
                  </a:lnTo>
                  <a:lnTo>
                    <a:pt x="150" y="223"/>
                  </a:lnTo>
                  <a:lnTo>
                    <a:pt x="160" y="226"/>
                  </a:lnTo>
                  <a:lnTo>
                    <a:pt x="169" y="226"/>
                  </a:lnTo>
                  <a:lnTo>
                    <a:pt x="178" y="223"/>
                  </a:lnTo>
                  <a:lnTo>
                    <a:pt x="186" y="219"/>
                  </a:lnTo>
                  <a:lnTo>
                    <a:pt x="194" y="211"/>
                  </a:lnTo>
                  <a:lnTo>
                    <a:pt x="202" y="200"/>
                  </a:lnTo>
                  <a:lnTo>
                    <a:pt x="207" y="192"/>
                  </a:lnTo>
                  <a:lnTo>
                    <a:pt x="212" y="183"/>
                  </a:lnTo>
                  <a:lnTo>
                    <a:pt x="216" y="174"/>
                  </a:lnTo>
                  <a:lnTo>
                    <a:pt x="219" y="165"/>
                  </a:lnTo>
                  <a:lnTo>
                    <a:pt x="222" y="156"/>
                  </a:lnTo>
                  <a:lnTo>
                    <a:pt x="222" y="146"/>
                  </a:lnTo>
                  <a:lnTo>
                    <a:pt x="219" y="138"/>
                  </a:lnTo>
                  <a:lnTo>
                    <a:pt x="213" y="128"/>
                  </a:lnTo>
                  <a:lnTo>
                    <a:pt x="210" y="123"/>
                  </a:lnTo>
                  <a:lnTo>
                    <a:pt x="204" y="119"/>
                  </a:lnTo>
                  <a:lnTo>
                    <a:pt x="198" y="115"/>
                  </a:lnTo>
                  <a:lnTo>
                    <a:pt x="192" y="112"/>
                  </a:lnTo>
                  <a:lnTo>
                    <a:pt x="186" y="109"/>
                  </a:lnTo>
                  <a:lnTo>
                    <a:pt x="178" y="105"/>
                  </a:lnTo>
                  <a:lnTo>
                    <a:pt x="171" y="102"/>
                  </a:lnTo>
                  <a:lnTo>
                    <a:pt x="165" y="98"/>
                  </a:lnTo>
                  <a:lnTo>
                    <a:pt x="158" y="95"/>
                  </a:lnTo>
                  <a:lnTo>
                    <a:pt x="152" y="91"/>
                  </a:lnTo>
                  <a:lnTo>
                    <a:pt x="146" y="86"/>
                  </a:lnTo>
                  <a:lnTo>
                    <a:pt x="142" y="81"/>
                  </a:lnTo>
                  <a:lnTo>
                    <a:pt x="139" y="74"/>
                  </a:lnTo>
                  <a:lnTo>
                    <a:pt x="137" y="68"/>
                  </a:lnTo>
                  <a:lnTo>
                    <a:pt x="137" y="60"/>
                  </a:lnTo>
                  <a:lnTo>
                    <a:pt x="138" y="51"/>
                  </a:lnTo>
                  <a:lnTo>
                    <a:pt x="142" y="44"/>
                  </a:lnTo>
                  <a:lnTo>
                    <a:pt x="146" y="38"/>
                  </a:lnTo>
                  <a:lnTo>
                    <a:pt x="150" y="32"/>
                  </a:lnTo>
                  <a:lnTo>
                    <a:pt x="155" y="26"/>
                  </a:lnTo>
                  <a:lnTo>
                    <a:pt x="160" y="20"/>
                  </a:lnTo>
                  <a:lnTo>
                    <a:pt x="165" y="14"/>
                  </a:lnTo>
                  <a:lnTo>
                    <a:pt x="170" y="8"/>
                  </a:lnTo>
                  <a:lnTo>
                    <a:pt x="176" y="0"/>
                  </a:lnTo>
                  <a:lnTo>
                    <a:pt x="183" y="5"/>
                  </a:lnTo>
                  <a:lnTo>
                    <a:pt x="191" y="10"/>
                  </a:lnTo>
                  <a:lnTo>
                    <a:pt x="198" y="15"/>
                  </a:lnTo>
                  <a:lnTo>
                    <a:pt x="207" y="19"/>
                  </a:lnTo>
                  <a:lnTo>
                    <a:pt x="215" y="23"/>
                  </a:lnTo>
                  <a:lnTo>
                    <a:pt x="224" y="26"/>
                  </a:lnTo>
                  <a:lnTo>
                    <a:pt x="233" y="29"/>
                  </a:lnTo>
                  <a:lnTo>
                    <a:pt x="242" y="32"/>
                  </a:lnTo>
                  <a:lnTo>
                    <a:pt x="251" y="34"/>
                  </a:lnTo>
                  <a:lnTo>
                    <a:pt x="261" y="36"/>
                  </a:lnTo>
                  <a:lnTo>
                    <a:pt x="270" y="37"/>
                  </a:lnTo>
                  <a:lnTo>
                    <a:pt x="279" y="38"/>
                  </a:lnTo>
                  <a:lnTo>
                    <a:pt x="288" y="38"/>
                  </a:lnTo>
                  <a:lnTo>
                    <a:pt x="298" y="38"/>
                  </a:lnTo>
                  <a:lnTo>
                    <a:pt x="307" y="37"/>
                  </a:lnTo>
                  <a:lnTo>
                    <a:pt x="316" y="36"/>
                  </a:lnTo>
                  <a:lnTo>
                    <a:pt x="282" y="120"/>
                  </a:lnTo>
                  <a:lnTo>
                    <a:pt x="285" y="123"/>
                  </a:lnTo>
                  <a:lnTo>
                    <a:pt x="288" y="126"/>
                  </a:lnTo>
                  <a:lnTo>
                    <a:pt x="291" y="129"/>
                  </a:lnTo>
                  <a:lnTo>
                    <a:pt x="295" y="131"/>
                  </a:lnTo>
                  <a:lnTo>
                    <a:pt x="298" y="134"/>
                  </a:lnTo>
                  <a:lnTo>
                    <a:pt x="303" y="137"/>
                  </a:lnTo>
                  <a:lnTo>
                    <a:pt x="308" y="140"/>
                  </a:lnTo>
                  <a:lnTo>
                    <a:pt x="313" y="142"/>
                  </a:lnTo>
                  <a:lnTo>
                    <a:pt x="327" y="140"/>
                  </a:lnTo>
                  <a:lnTo>
                    <a:pt x="337" y="134"/>
                  </a:lnTo>
                  <a:lnTo>
                    <a:pt x="345" y="125"/>
                  </a:lnTo>
                  <a:lnTo>
                    <a:pt x="352" y="113"/>
                  </a:lnTo>
                  <a:lnTo>
                    <a:pt x="357" y="101"/>
                  </a:lnTo>
                  <a:lnTo>
                    <a:pt x="363" y="89"/>
                  </a:lnTo>
                  <a:lnTo>
                    <a:pt x="372" y="78"/>
                  </a:lnTo>
                  <a:lnTo>
                    <a:pt x="382" y="69"/>
                  </a:lnTo>
                  <a:lnTo>
                    <a:pt x="385" y="77"/>
                  </a:lnTo>
                  <a:lnTo>
                    <a:pt x="390" y="86"/>
                  </a:lnTo>
                  <a:lnTo>
                    <a:pt x="395" y="94"/>
                  </a:lnTo>
                  <a:lnTo>
                    <a:pt x="402" y="101"/>
                  </a:lnTo>
                  <a:lnTo>
                    <a:pt x="409" y="109"/>
                  </a:lnTo>
                  <a:lnTo>
                    <a:pt x="416" y="117"/>
                  </a:lnTo>
                  <a:lnTo>
                    <a:pt x="424" y="123"/>
                  </a:lnTo>
                  <a:lnTo>
                    <a:pt x="432" y="130"/>
                  </a:lnTo>
                  <a:lnTo>
                    <a:pt x="441" y="137"/>
                  </a:lnTo>
                  <a:lnTo>
                    <a:pt x="450" y="143"/>
                  </a:lnTo>
                  <a:lnTo>
                    <a:pt x="459" y="149"/>
                  </a:lnTo>
                  <a:lnTo>
                    <a:pt x="469" y="154"/>
                  </a:lnTo>
                  <a:lnTo>
                    <a:pt x="480" y="159"/>
                  </a:lnTo>
                  <a:lnTo>
                    <a:pt x="490" y="165"/>
                  </a:lnTo>
                  <a:lnTo>
                    <a:pt x="501" y="170"/>
                  </a:lnTo>
                  <a:lnTo>
                    <a:pt x="512" y="174"/>
                  </a:lnTo>
                  <a:lnTo>
                    <a:pt x="447" y="287"/>
                  </a:lnTo>
                  <a:lnTo>
                    <a:pt x="431" y="287"/>
                  </a:lnTo>
                  <a:lnTo>
                    <a:pt x="328" y="211"/>
                  </a:lnTo>
                  <a:lnTo>
                    <a:pt x="322" y="216"/>
                  </a:lnTo>
                  <a:lnTo>
                    <a:pt x="316" y="222"/>
                  </a:lnTo>
                  <a:lnTo>
                    <a:pt x="311" y="227"/>
                  </a:lnTo>
                  <a:lnTo>
                    <a:pt x="305" y="234"/>
                  </a:lnTo>
                  <a:lnTo>
                    <a:pt x="299" y="240"/>
                  </a:lnTo>
                  <a:lnTo>
                    <a:pt x="293" y="247"/>
                  </a:lnTo>
                  <a:lnTo>
                    <a:pt x="288" y="253"/>
                  </a:lnTo>
                  <a:lnTo>
                    <a:pt x="283" y="261"/>
                  </a:lnTo>
                  <a:lnTo>
                    <a:pt x="279" y="268"/>
                  </a:lnTo>
                  <a:lnTo>
                    <a:pt x="275" y="276"/>
                  </a:lnTo>
                  <a:lnTo>
                    <a:pt x="271" y="284"/>
                  </a:lnTo>
                  <a:lnTo>
                    <a:pt x="267" y="292"/>
                  </a:lnTo>
                  <a:lnTo>
                    <a:pt x="265" y="300"/>
                  </a:lnTo>
                  <a:lnTo>
                    <a:pt x="262" y="308"/>
                  </a:lnTo>
                  <a:lnTo>
                    <a:pt x="261" y="316"/>
                  </a:lnTo>
                  <a:lnTo>
                    <a:pt x="259" y="324"/>
                  </a:lnTo>
                  <a:lnTo>
                    <a:pt x="265" y="334"/>
                  </a:lnTo>
                  <a:lnTo>
                    <a:pt x="272" y="342"/>
                  </a:lnTo>
                  <a:lnTo>
                    <a:pt x="281" y="347"/>
                  </a:lnTo>
                  <a:lnTo>
                    <a:pt x="290" y="351"/>
                  </a:lnTo>
                  <a:lnTo>
                    <a:pt x="302" y="353"/>
                  </a:lnTo>
                  <a:lnTo>
                    <a:pt x="313" y="355"/>
                  </a:lnTo>
                  <a:lnTo>
                    <a:pt x="325" y="356"/>
                  </a:lnTo>
                  <a:lnTo>
                    <a:pt x="337" y="357"/>
                  </a:lnTo>
                  <a:lnTo>
                    <a:pt x="348" y="357"/>
                  </a:lnTo>
                  <a:lnTo>
                    <a:pt x="360" y="359"/>
                  </a:lnTo>
                  <a:lnTo>
                    <a:pt x="370" y="361"/>
                  </a:lnTo>
                  <a:lnTo>
                    <a:pt x="380" y="365"/>
                  </a:lnTo>
                  <a:lnTo>
                    <a:pt x="388" y="370"/>
                  </a:lnTo>
                  <a:lnTo>
                    <a:pt x="394" y="378"/>
                  </a:lnTo>
                  <a:lnTo>
                    <a:pt x="399" y="387"/>
                  </a:lnTo>
                  <a:lnTo>
                    <a:pt x="400" y="401"/>
                  </a:lnTo>
                  <a:lnTo>
                    <a:pt x="347" y="480"/>
                  </a:lnTo>
                  <a:lnTo>
                    <a:pt x="225" y="398"/>
                  </a:lnTo>
                  <a:lnTo>
                    <a:pt x="202" y="404"/>
                  </a:lnTo>
                  <a:lnTo>
                    <a:pt x="168" y="477"/>
                  </a:lnTo>
                  <a:lnTo>
                    <a:pt x="165" y="478"/>
                  </a:lnTo>
                  <a:lnTo>
                    <a:pt x="162" y="479"/>
                  </a:lnTo>
                  <a:lnTo>
                    <a:pt x="158" y="481"/>
                  </a:lnTo>
                  <a:lnTo>
                    <a:pt x="154" y="483"/>
                  </a:lnTo>
                  <a:lnTo>
                    <a:pt x="150" y="484"/>
                  </a:lnTo>
                  <a:lnTo>
                    <a:pt x="146" y="487"/>
                  </a:lnTo>
                  <a:lnTo>
                    <a:pt x="142" y="489"/>
                  </a:lnTo>
                  <a:lnTo>
                    <a:pt x="138" y="492"/>
                  </a:lnTo>
                  <a:lnTo>
                    <a:pt x="130" y="49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2064" name="Freeform 16"/>
            <p:cNvSpPr>
              <a:spLocks/>
            </p:cNvSpPr>
            <p:nvPr/>
          </p:nvSpPr>
          <p:spPr bwMode="grayWhite">
            <a:xfrm>
              <a:off x="-3" y="3739"/>
              <a:ext cx="337" cy="355"/>
            </a:xfrm>
            <a:custGeom>
              <a:avLst/>
              <a:gdLst>
                <a:gd name="T0" fmla="*/ 315 w 337"/>
                <a:gd name="T1" fmla="*/ 160 h 355"/>
                <a:gd name="T2" fmla="*/ 280 w 337"/>
                <a:gd name="T3" fmla="*/ 168 h 355"/>
                <a:gd name="T4" fmla="*/ 247 w 337"/>
                <a:gd name="T5" fmla="*/ 179 h 355"/>
                <a:gd name="T6" fmla="*/ 232 w 337"/>
                <a:gd name="T7" fmla="*/ 209 h 355"/>
                <a:gd name="T8" fmla="*/ 240 w 337"/>
                <a:gd name="T9" fmla="*/ 243 h 355"/>
                <a:gd name="T10" fmla="*/ 243 w 337"/>
                <a:gd name="T11" fmla="*/ 275 h 355"/>
                <a:gd name="T12" fmla="*/ 227 w 337"/>
                <a:gd name="T13" fmla="*/ 291 h 355"/>
                <a:gd name="T14" fmla="*/ 202 w 337"/>
                <a:gd name="T15" fmla="*/ 300 h 355"/>
                <a:gd name="T16" fmla="*/ 175 w 337"/>
                <a:gd name="T17" fmla="*/ 303 h 355"/>
                <a:gd name="T18" fmla="*/ 149 w 337"/>
                <a:gd name="T19" fmla="*/ 303 h 355"/>
                <a:gd name="T20" fmla="*/ 142 w 337"/>
                <a:gd name="T21" fmla="*/ 276 h 355"/>
                <a:gd name="T22" fmla="*/ 149 w 337"/>
                <a:gd name="T23" fmla="*/ 243 h 355"/>
                <a:gd name="T24" fmla="*/ 139 w 337"/>
                <a:gd name="T25" fmla="*/ 220 h 355"/>
                <a:gd name="T26" fmla="*/ 121 w 337"/>
                <a:gd name="T27" fmla="*/ 210 h 355"/>
                <a:gd name="T28" fmla="*/ 99 w 337"/>
                <a:gd name="T29" fmla="*/ 206 h 355"/>
                <a:gd name="T30" fmla="*/ 75 w 337"/>
                <a:gd name="T31" fmla="*/ 207 h 355"/>
                <a:gd name="T32" fmla="*/ 51 w 337"/>
                <a:gd name="T33" fmla="*/ 216 h 355"/>
                <a:gd name="T34" fmla="*/ 34 w 337"/>
                <a:gd name="T35" fmla="*/ 234 h 355"/>
                <a:gd name="T36" fmla="*/ 32 w 337"/>
                <a:gd name="T37" fmla="*/ 260 h 355"/>
                <a:gd name="T38" fmla="*/ 43 w 337"/>
                <a:gd name="T39" fmla="*/ 284 h 355"/>
                <a:gd name="T40" fmla="*/ 50 w 337"/>
                <a:gd name="T41" fmla="*/ 309 h 355"/>
                <a:gd name="T42" fmla="*/ 41 w 337"/>
                <a:gd name="T43" fmla="*/ 333 h 355"/>
                <a:gd name="T44" fmla="*/ 25 w 337"/>
                <a:gd name="T45" fmla="*/ 345 h 355"/>
                <a:gd name="T46" fmla="*/ 7 w 337"/>
                <a:gd name="T47" fmla="*/ 353 h 355"/>
                <a:gd name="T48" fmla="*/ 14 w 337"/>
                <a:gd name="T49" fmla="*/ 34 h 355"/>
                <a:gd name="T50" fmla="*/ 16 w 337"/>
                <a:gd name="T51" fmla="*/ 51 h 355"/>
                <a:gd name="T52" fmla="*/ 13 w 337"/>
                <a:gd name="T53" fmla="*/ 68 h 355"/>
                <a:gd name="T54" fmla="*/ 9 w 337"/>
                <a:gd name="T55" fmla="*/ 87 h 355"/>
                <a:gd name="T56" fmla="*/ 12 w 337"/>
                <a:gd name="T57" fmla="*/ 107 h 355"/>
                <a:gd name="T58" fmla="*/ 33 w 337"/>
                <a:gd name="T59" fmla="*/ 126 h 355"/>
                <a:gd name="T60" fmla="*/ 61 w 337"/>
                <a:gd name="T61" fmla="*/ 127 h 355"/>
                <a:gd name="T62" fmla="*/ 81 w 337"/>
                <a:gd name="T63" fmla="*/ 124 h 355"/>
                <a:gd name="T64" fmla="*/ 103 w 337"/>
                <a:gd name="T65" fmla="*/ 121 h 355"/>
                <a:gd name="T66" fmla="*/ 122 w 337"/>
                <a:gd name="T67" fmla="*/ 110 h 355"/>
                <a:gd name="T68" fmla="*/ 135 w 337"/>
                <a:gd name="T69" fmla="*/ 91 h 355"/>
                <a:gd name="T70" fmla="*/ 134 w 337"/>
                <a:gd name="T71" fmla="*/ 71 h 355"/>
                <a:gd name="T72" fmla="*/ 126 w 337"/>
                <a:gd name="T73" fmla="*/ 52 h 355"/>
                <a:gd name="T74" fmla="*/ 118 w 337"/>
                <a:gd name="T75" fmla="*/ 33 h 355"/>
                <a:gd name="T76" fmla="*/ 122 w 337"/>
                <a:gd name="T77" fmla="*/ 13 h 355"/>
                <a:gd name="T78" fmla="*/ 140 w 337"/>
                <a:gd name="T79" fmla="*/ 6 h 355"/>
                <a:gd name="T80" fmla="*/ 163 w 337"/>
                <a:gd name="T81" fmla="*/ 1 h 355"/>
                <a:gd name="T82" fmla="*/ 186 w 337"/>
                <a:gd name="T83" fmla="*/ 1 h 355"/>
                <a:gd name="T84" fmla="*/ 202 w 337"/>
                <a:gd name="T85" fmla="*/ 8 h 355"/>
                <a:gd name="T86" fmla="*/ 207 w 337"/>
                <a:gd name="T87" fmla="*/ 41 h 355"/>
                <a:gd name="T88" fmla="*/ 219 w 337"/>
                <a:gd name="T89" fmla="*/ 68 h 355"/>
                <a:gd name="T90" fmla="*/ 241 w 337"/>
                <a:gd name="T91" fmla="*/ 82 h 355"/>
                <a:gd name="T92" fmla="*/ 267 w 337"/>
                <a:gd name="T93" fmla="*/ 78 h 355"/>
                <a:gd name="T94" fmla="*/ 292 w 337"/>
                <a:gd name="T95" fmla="*/ 64 h 355"/>
                <a:gd name="T96" fmla="*/ 316 w 337"/>
                <a:gd name="T97" fmla="*/ 67 h 355"/>
                <a:gd name="T98" fmla="*/ 323 w 337"/>
                <a:gd name="T99" fmla="*/ 85 h 355"/>
                <a:gd name="T100" fmla="*/ 329 w 337"/>
                <a:gd name="T101" fmla="*/ 105 h 355"/>
                <a:gd name="T102" fmla="*/ 334 w 337"/>
                <a:gd name="T103" fmla="*/ 126 h 355"/>
                <a:gd name="T104" fmla="*/ 335 w 337"/>
                <a:gd name="T105" fmla="*/ 14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7" h="355">
                  <a:moveTo>
                    <a:pt x="335" y="147"/>
                  </a:moveTo>
                  <a:lnTo>
                    <a:pt x="329" y="153"/>
                  </a:lnTo>
                  <a:lnTo>
                    <a:pt x="323" y="158"/>
                  </a:lnTo>
                  <a:lnTo>
                    <a:pt x="315" y="160"/>
                  </a:lnTo>
                  <a:lnTo>
                    <a:pt x="306" y="163"/>
                  </a:lnTo>
                  <a:lnTo>
                    <a:pt x="297" y="165"/>
                  </a:lnTo>
                  <a:lnTo>
                    <a:pt x="288" y="167"/>
                  </a:lnTo>
                  <a:lnTo>
                    <a:pt x="280" y="168"/>
                  </a:lnTo>
                  <a:lnTo>
                    <a:pt x="270" y="170"/>
                  </a:lnTo>
                  <a:lnTo>
                    <a:pt x="261" y="172"/>
                  </a:lnTo>
                  <a:lnTo>
                    <a:pt x="254" y="175"/>
                  </a:lnTo>
                  <a:lnTo>
                    <a:pt x="247" y="179"/>
                  </a:lnTo>
                  <a:lnTo>
                    <a:pt x="242" y="183"/>
                  </a:lnTo>
                  <a:lnTo>
                    <a:pt x="237" y="191"/>
                  </a:lnTo>
                  <a:lnTo>
                    <a:pt x="233" y="199"/>
                  </a:lnTo>
                  <a:lnTo>
                    <a:pt x="232" y="209"/>
                  </a:lnTo>
                  <a:lnTo>
                    <a:pt x="233" y="222"/>
                  </a:lnTo>
                  <a:lnTo>
                    <a:pt x="236" y="229"/>
                  </a:lnTo>
                  <a:lnTo>
                    <a:pt x="239" y="237"/>
                  </a:lnTo>
                  <a:lnTo>
                    <a:pt x="240" y="243"/>
                  </a:lnTo>
                  <a:lnTo>
                    <a:pt x="242" y="252"/>
                  </a:lnTo>
                  <a:lnTo>
                    <a:pt x="242" y="259"/>
                  </a:lnTo>
                  <a:lnTo>
                    <a:pt x="243" y="266"/>
                  </a:lnTo>
                  <a:lnTo>
                    <a:pt x="243" y="275"/>
                  </a:lnTo>
                  <a:lnTo>
                    <a:pt x="243" y="283"/>
                  </a:lnTo>
                  <a:lnTo>
                    <a:pt x="237" y="286"/>
                  </a:lnTo>
                  <a:lnTo>
                    <a:pt x="232" y="289"/>
                  </a:lnTo>
                  <a:lnTo>
                    <a:pt x="227" y="291"/>
                  </a:lnTo>
                  <a:lnTo>
                    <a:pt x="221" y="293"/>
                  </a:lnTo>
                  <a:lnTo>
                    <a:pt x="216" y="294"/>
                  </a:lnTo>
                  <a:lnTo>
                    <a:pt x="209" y="297"/>
                  </a:lnTo>
                  <a:lnTo>
                    <a:pt x="202" y="300"/>
                  </a:lnTo>
                  <a:lnTo>
                    <a:pt x="195" y="300"/>
                  </a:lnTo>
                  <a:lnTo>
                    <a:pt x="189" y="302"/>
                  </a:lnTo>
                  <a:lnTo>
                    <a:pt x="182" y="303"/>
                  </a:lnTo>
                  <a:lnTo>
                    <a:pt x="175" y="303"/>
                  </a:lnTo>
                  <a:lnTo>
                    <a:pt x="169" y="303"/>
                  </a:lnTo>
                  <a:lnTo>
                    <a:pt x="162" y="303"/>
                  </a:lnTo>
                  <a:lnTo>
                    <a:pt x="155" y="303"/>
                  </a:lnTo>
                  <a:lnTo>
                    <a:pt x="149" y="303"/>
                  </a:lnTo>
                  <a:lnTo>
                    <a:pt x="143" y="299"/>
                  </a:lnTo>
                  <a:lnTo>
                    <a:pt x="140" y="293"/>
                  </a:lnTo>
                  <a:lnTo>
                    <a:pt x="140" y="285"/>
                  </a:lnTo>
                  <a:lnTo>
                    <a:pt x="142" y="276"/>
                  </a:lnTo>
                  <a:lnTo>
                    <a:pt x="144" y="268"/>
                  </a:lnTo>
                  <a:lnTo>
                    <a:pt x="147" y="260"/>
                  </a:lnTo>
                  <a:lnTo>
                    <a:pt x="149" y="252"/>
                  </a:lnTo>
                  <a:lnTo>
                    <a:pt x="149" y="243"/>
                  </a:lnTo>
                  <a:lnTo>
                    <a:pt x="149" y="235"/>
                  </a:lnTo>
                  <a:lnTo>
                    <a:pt x="146" y="229"/>
                  </a:lnTo>
                  <a:lnTo>
                    <a:pt x="143" y="224"/>
                  </a:lnTo>
                  <a:lnTo>
                    <a:pt x="139" y="220"/>
                  </a:lnTo>
                  <a:lnTo>
                    <a:pt x="136" y="217"/>
                  </a:lnTo>
                  <a:lnTo>
                    <a:pt x="130" y="214"/>
                  </a:lnTo>
                  <a:lnTo>
                    <a:pt x="126" y="211"/>
                  </a:lnTo>
                  <a:lnTo>
                    <a:pt x="121" y="210"/>
                  </a:lnTo>
                  <a:lnTo>
                    <a:pt x="116" y="209"/>
                  </a:lnTo>
                  <a:lnTo>
                    <a:pt x="110" y="208"/>
                  </a:lnTo>
                  <a:lnTo>
                    <a:pt x="105" y="208"/>
                  </a:lnTo>
                  <a:lnTo>
                    <a:pt x="99" y="206"/>
                  </a:lnTo>
                  <a:lnTo>
                    <a:pt x="93" y="206"/>
                  </a:lnTo>
                  <a:lnTo>
                    <a:pt x="87" y="207"/>
                  </a:lnTo>
                  <a:lnTo>
                    <a:pt x="81" y="206"/>
                  </a:lnTo>
                  <a:lnTo>
                    <a:pt x="75" y="207"/>
                  </a:lnTo>
                  <a:lnTo>
                    <a:pt x="70" y="207"/>
                  </a:lnTo>
                  <a:lnTo>
                    <a:pt x="62" y="209"/>
                  </a:lnTo>
                  <a:lnTo>
                    <a:pt x="56" y="212"/>
                  </a:lnTo>
                  <a:lnTo>
                    <a:pt x="51" y="216"/>
                  </a:lnTo>
                  <a:lnTo>
                    <a:pt x="46" y="219"/>
                  </a:lnTo>
                  <a:lnTo>
                    <a:pt x="41" y="224"/>
                  </a:lnTo>
                  <a:lnTo>
                    <a:pt x="37" y="229"/>
                  </a:lnTo>
                  <a:lnTo>
                    <a:pt x="34" y="234"/>
                  </a:lnTo>
                  <a:lnTo>
                    <a:pt x="29" y="241"/>
                  </a:lnTo>
                  <a:lnTo>
                    <a:pt x="30" y="248"/>
                  </a:lnTo>
                  <a:lnTo>
                    <a:pt x="31" y="253"/>
                  </a:lnTo>
                  <a:lnTo>
                    <a:pt x="32" y="260"/>
                  </a:lnTo>
                  <a:lnTo>
                    <a:pt x="35" y="266"/>
                  </a:lnTo>
                  <a:lnTo>
                    <a:pt x="37" y="272"/>
                  </a:lnTo>
                  <a:lnTo>
                    <a:pt x="42" y="279"/>
                  </a:lnTo>
                  <a:lnTo>
                    <a:pt x="43" y="284"/>
                  </a:lnTo>
                  <a:lnTo>
                    <a:pt x="45" y="289"/>
                  </a:lnTo>
                  <a:lnTo>
                    <a:pt x="49" y="296"/>
                  </a:lnTo>
                  <a:lnTo>
                    <a:pt x="50" y="303"/>
                  </a:lnTo>
                  <a:lnTo>
                    <a:pt x="50" y="309"/>
                  </a:lnTo>
                  <a:lnTo>
                    <a:pt x="50" y="316"/>
                  </a:lnTo>
                  <a:lnTo>
                    <a:pt x="49" y="321"/>
                  </a:lnTo>
                  <a:lnTo>
                    <a:pt x="47" y="326"/>
                  </a:lnTo>
                  <a:lnTo>
                    <a:pt x="41" y="333"/>
                  </a:lnTo>
                  <a:lnTo>
                    <a:pt x="35" y="339"/>
                  </a:lnTo>
                  <a:lnTo>
                    <a:pt x="32" y="341"/>
                  </a:lnTo>
                  <a:lnTo>
                    <a:pt x="30" y="343"/>
                  </a:lnTo>
                  <a:lnTo>
                    <a:pt x="25" y="345"/>
                  </a:lnTo>
                  <a:lnTo>
                    <a:pt x="21" y="348"/>
                  </a:lnTo>
                  <a:lnTo>
                    <a:pt x="17" y="349"/>
                  </a:lnTo>
                  <a:lnTo>
                    <a:pt x="12" y="350"/>
                  </a:lnTo>
                  <a:lnTo>
                    <a:pt x="7" y="353"/>
                  </a:lnTo>
                  <a:lnTo>
                    <a:pt x="0" y="354"/>
                  </a:lnTo>
                  <a:lnTo>
                    <a:pt x="0" y="19"/>
                  </a:lnTo>
                  <a:lnTo>
                    <a:pt x="12" y="31"/>
                  </a:lnTo>
                  <a:lnTo>
                    <a:pt x="14" y="34"/>
                  </a:lnTo>
                  <a:lnTo>
                    <a:pt x="16" y="39"/>
                  </a:lnTo>
                  <a:lnTo>
                    <a:pt x="18" y="43"/>
                  </a:lnTo>
                  <a:lnTo>
                    <a:pt x="17" y="47"/>
                  </a:lnTo>
                  <a:lnTo>
                    <a:pt x="16" y="51"/>
                  </a:lnTo>
                  <a:lnTo>
                    <a:pt x="16" y="56"/>
                  </a:lnTo>
                  <a:lnTo>
                    <a:pt x="16" y="60"/>
                  </a:lnTo>
                  <a:lnTo>
                    <a:pt x="14" y="64"/>
                  </a:lnTo>
                  <a:lnTo>
                    <a:pt x="13" y="68"/>
                  </a:lnTo>
                  <a:lnTo>
                    <a:pt x="12" y="73"/>
                  </a:lnTo>
                  <a:lnTo>
                    <a:pt x="11" y="78"/>
                  </a:lnTo>
                  <a:lnTo>
                    <a:pt x="10" y="82"/>
                  </a:lnTo>
                  <a:lnTo>
                    <a:pt x="9" y="87"/>
                  </a:lnTo>
                  <a:lnTo>
                    <a:pt x="9" y="92"/>
                  </a:lnTo>
                  <a:lnTo>
                    <a:pt x="8" y="97"/>
                  </a:lnTo>
                  <a:lnTo>
                    <a:pt x="9" y="102"/>
                  </a:lnTo>
                  <a:lnTo>
                    <a:pt x="12" y="107"/>
                  </a:lnTo>
                  <a:lnTo>
                    <a:pt x="16" y="112"/>
                  </a:lnTo>
                  <a:lnTo>
                    <a:pt x="19" y="118"/>
                  </a:lnTo>
                  <a:lnTo>
                    <a:pt x="27" y="122"/>
                  </a:lnTo>
                  <a:lnTo>
                    <a:pt x="33" y="126"/>
                  </a:lnTo>
                  <a:lnTo>
                    <a:pt x="40" y="128"/>
                  </a:lnTo>
                  <a:lnTo>
                    <a:pt x="48" y="128"/>
                  </a:lnTo>
                  <a:lnTo>
                    <a:pt x="56" y="129"/>
                  </a:lnTo>
                  <a:lnTo>
                    <a:pt x="61" y="127"/>
                  </a:lnTo>
                  <a:lnTo>
                    <a:pt x="65" y="127"/>
                  </a:lnTo>
                  <a:lnTo>
                    <a:pt x="70" y="126"/>
                  </a:lnTo>
                  <a:lnTo>
                    <a:pt x="76" y="126"/>
                  </a:lnTo>
                  <a:lnTo>
                    <a:pt x="81" y="124"/>
                  </a:lnTo>
                  <a:lnTo>
                    <a:pt x="87" y="124"/>
                  </a:lnTo>
                  <a:lnTo>
                    <a:pt x="92" y="123"/>
                  </a:lnTo>
                  <a:lnTo>
                    <a:pt x="98" y="121"/>
                  </a:lnTo>
                  <a:lnTo>
                    <a:pt x="103" y="121"/>
                  </a:lnTo>
                  <a:lnTo>
                    <a:pt x="107" y="119"/>
                  </a:lnTo>
                  <a:lnTo>
                    <a:pt x="112" y="116"/>
                  </a:lnTo>
                  <a:lnTo>
                    <a:pt x="117" y="114"/>
                  </a:lnTo>
                  <a:lnTo>
                    <a:pt x="122" y="110"/>
                  </a:lnTo>
                  <a:lnTo>
                    <a:pt x="125" y="106"/>
                  </a:lnTo>
                  <a:lnTo>
                    <a:pt x="128" y="101"/>
                  </a:lnTo>
                  <a:lnTo>
                    <a:pt x="131" y="96"/>
                  </a:lnTo>
                  <a:lnTo>
                    <a:pt x="135" y="91"/>
                  </a:lnTo>
                  <a:lnTo>
                    <a:pt x="136" y="85"/>
                  </a:lnTo>
                  <a:lnTo>
                    <a:pt x="136" y="81"/>
                  </a:lnTo>
                  <a:lnTo>
                    <a:pt x="136" y="76"/>
                  </a:lnTo>
                  <a:lnTo>
                    <a:pt x="134" y="71"/>
                  </a:lnTo>
                  <a:lnTo>
                    <a:pt x="133" y="67"/>
                  </a:lnTo>
                  <a:lnTo>
                    <a:pt x="131" y="62"/>
                  </a:lnTo>
                  <a:lnTo>
                    <a:pt x="128" y="56"/>
                  </a:lnTo>
                  <a:lnTo>
                    <a:pt x="126" y="52"/>
                  </a:lnTo>
                  <a:lnTo>
                    <a:pt x="124" y="47"/>
                  </a:lnTo>
                  <a:lnTo>
                    <a:pt x="122" y="43"/>
                  </a:lnTo>
                  <a:lnTo>
                    <a:pt x="119" y="38"/>
                  </a:lnTo>
                  <a:lnTo>
                    <a:pt x="118" y="33"/>
                  </a:lnTo>
                  <a:lnTo>
                    <a:pt x="118" y="28"/>
                  </a:lnTo>
                  <a:lnTo>
                    <a:pt x="118" y="22"/>
                  </a:lnTo>
                  <a:lnTo>
                    <a:pt x="118" y="18"/>
                  </a:lnTo>
                  <a:lnTo>
                    <a:pt x="122" y="13"/>
                  </a:lnTo>
                  <a:lnTo>
                    <a:pt x="127" y="11"/>
                  </a:lnTo>
                  <a:lnTo>
                    <a:pt x="130" y="9"/>
                  </a:lnTo>
                  <a:lnTo>
                    <a:pt x="136" y="8"/>
                  </a:lnTo>
                  <a:lnTo>
                    <a:pt x="140" y="6"/>
                  </a:lnTo>
                  <a:lnTo>
                    <a:pt x="145" y="4"/>
                  </a:lnTo>
                  <a:lnTo>
                    <a:pt x="151" y="3"/>
                  </a:lnTo>
                  <a:lnTo>
                    <a:pt x="156" y="4"/>
                  </a:lnTo>
                  <a:lnTo>
                    <a:pt x="163" y="1"/>
                  </a:lnTo>
                  <a:lnTo>
                    <a:pt x="169" y="2"/>
                  </a:lnTo>
                  <a:lnTo>
                    <a:pt x="174" y="1"/>
                  </a:lnTo>
                  <a:lnTo>
                    <a:pt x="180" y="2"/>
                  </a:lnTo>
                  <a:lnTo>
                    <a:pt x="186" y="1"/>
                  </a:lnTo>
                  <a:lnTo>
                    <a:pt x="192" y="0"/>
                  </a:lnTo>
                  <a:lnTo>
                    <a:pt x="198" y="0"/>
                  </a:lnTo>
                  <a:lnTo>
                    <a:pt x="203" y="0"/>
                  </a:lnTo>
                  <a:lnTo>
                    <a:pt x="202" y="8"/>
                  </a:lnTo>
                  <a:lnTo>
                    <a:pt x="203" y="15"/>
                  </a:lnTo>
                  <a:lnTo>
                    <a:pt x="204" y="24"/>
                  </a:lnTo>
                  <a:lnTo>
                    <a:pt x="205" y="33"/>
                  </a:lnTo>
                  <a:lnTo>
                    <a:pt x="207" y="41"/>
                  </a:lnTo>
                  <a:lnTo>
                    <a:pt x="211" y="49"/>
                  </a:lnTo>
                  <a:lnTo>
                    <a:pt x="212" y="57"/>
                  </a:lnTo>
                  <a:lnTo>
                    <a:pt x="217" y="65"/>
                  </a:lnTo>
                  <a:lnTo>
                    <a:pt x="219" y="68"/>
                  </a:lnTo>
                  <a:lnTo>
                    <a:pt x="224" y="72"/>
                  </a:lnTo>
                  <a:lnTo>
                    <a:pt x="228" y="76"/>
                  </a:lnTo>
                  <a:lnTo>
                    <a:pt x="234" y="79"/>
                  </a:lnTo>
                  <a:lnTo>
                    <a:pt x="241" y="82"/>
                  </a:lnTo>
                  <a:lnTo>
                    <a:pt x="248" y="82"/>
                  </a:lnTo>
                  <a:lnTo>
                    <a:pt x="254" y="83"/>
                  </a:lnTo>
                  <a:lnTo>
                    <a:pt x="261" y="80"/>
                  </a:lnTo>
                  <a:lnTo>
                    <a:pt x="267" y="78"/>
                  </a:lnTo>
                  <a:lnTo>
                    <a:pt x="273" y="74"/>
                  </a:lnTo>
                  <a:lnTo>
                    <a:pt x="280" y="71"/>
                  </a:lnTo>
                  <a:lnTo>
                    <a:pt x="286" y="67"/>
                  </a:lnTo>
                  <a:lnTo>
                    <a:pt x="292" y="64"/>
                  </a:lnTo>
                  <a:lnTo>
                    <a:pt x="298" y="61"/>
                  </a:lnTo>
                  <a:lnTo>
                    <a:pt x="305" y="62"/>
                  </a:lnTo>
                  <a:lnTo>
                    <a:pt x="313" y="63"/>
                  </a:lnTo>
                  <a:lnTo>
                    <a:pt x="316" y="67"/>
                  </a:lnTo>
                  <a:lnTo>
                    <a:pt x="318" y="71"/>
                  </a:lnTo>
                  <a:lnTo>
                    <a:pt x="320" y="74"/>
                  </a:lnTo>
                  <a:lnTo>
                    <a:pt x="322" y="80"/>
                  </a:lnTo>
                  <a:lnTo>
                    <a:pt x="323" y="85"/>
                  </a:lnTo>
                  <a:lnTo>
                    <a:pt x="326" y="90"/>
                  </a:lnTo>
                  <a:lnTo>
                    <a:pt x="329" y="94"/>
                  </a:lnTo>
                  <a:lnTo>
                    <a:pt x="328" y="100"/>
                  </a:lnTo>
                  <a:lnTo>
                    <a:pt x="329" y="105"/>
                  </a:lnTo>
                  <a:lnTo>
                    <a:pt x="331" y="110"/>
                  </a:lnTo>
                  <a:lnTo>
                    <a:pt x="332" y="115"/>
                  </a:lnTo>
                  <a:lnTo>
                    <a:pt x="333" y="121"/>
                  </a:lnTo>
                  <a:lnTo>
                    <a:pt x="334" y="126"/>
                  </a:lnTo>
                  <a:lnTo>
                    <a:pt x="334" y="131"/>
                  </a:lnTo>
                  <a:lnTo>
                    <a:pt x="335" y="137"/>
                  </a:lnTo>
                  <a:lnTo>
                    <a:pt x="336" y="142"/>
                  </a:lnTo>
                  <a:lnTo>
                    <a:pt x="335" y="147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2065" name="Freeform 17"/>
            <p:cNvSpPr>
              <a:spLocks/>
            </p:cNvSpPr>
            <p:nvPr/>
          </p:nvSpPr>
          <p:spPr bwMode="grayWhite">
            <a:xfrm>
              <a:off x="165" y="3976"/>
              <a:ext cx="426" cy="341"/>
            </a:xfrm>
            <a:custGeom>
              <a:avLst/>
              <a:gdLst>
                <a:gd name="T0" fmla="*/ 131 w 426"/>
                <a:gd name="T1" fmla="*/ 340 h 341"/>
                <a:gd name="T2" fmla="*/ 132 w 426"/>
                <a:gd name="T3" fmla="*/ 311 h 341"/>
                <a:gd name="T4" fmla="*/ 128 w 426"/>
                <a:gd name="T5" fmla="*/ 290 h 341"/>
                <a:gd name="T6" fmla="*/ 100 w 426"/>
                <a:gd name="T7" fmla="*/ 265 h 341"/>
                <a:gd name="T8" fmla="*/ 37 w 426"/>
                <a:gd name="T9" fmla="*/ 249 h 341"/>
                <a:gd name="T10" fmla="*/ 2 w 426"/>
                <a:gd name="T11" fmla="*/ 210 h 341"/>
                <a:gd name="T12" fmla="*/ 0 w 426"/>
                <a:gd name="T13" fmla="*/ 174 h 341"/>
                <a:gd name="T14" fmla="*/ 10 w 426"/>
                <a:gd name="T15" fmla="*/ 150 h 341"/>
                <a:gd name="T16" fmla="*/ 32 w 426"/>
                <a:gd name="T17" fmla="*/ 135 h 341"/>
                <a:gd name="T18" fmla="*/ 48 w 426"/>
                <a:gd name="T19" fmla="*/ 136 h 341"/>
                <a:gd name="T20" fmla="*/ 82 w 426"/>
                <a:gd name="T21" fmla="*/ 142 h 341"/>
                <a:gd name="T22" fmla="*/ 98 w 426"/>
                <a:gd name="T23" fmla="*/ 145 h 341"/>
                <a:gd name="T24" fmla="*/ 123 w 426"/>
                <a:gd name="T25" fmla="*/ 146 h 341"/>
                <a:gd name="T26" fmla="*/ 154 w 426"/>
                <a:gd name="T27" fmla="*/ 136 h 341"/>
                <a:gd name="T28" fmla="*/ 172 w 426"/>
                <a:gd name="T29" fmla="*/ 117 h 341"/>
                <a:gd name="T30" fmla="*/ 181 w 426"/>
                <a:gd name="T31" fmla="*/ 103 h 341"/>
                <a:gd name="T32" fmla="*/ 185 w 426"/>
                <a:gd name="T33" fmla="*/ 91 h 341"/>
                <a:gd name="T34" fmla="*/ 181 w 426"/>
                <a:gd name="T35" fmla="*/ 75 h 341"/>
                <a:gd name="T36" fmla="*/ 178 w 426"/>
                <a:gd name="T37" fmla="*/ 57 h 341"/>
                <a:gd name="T38" fmla="*/ 175 w 426"/>
                <a:gd name="T39" fmla="*/ 41 h 341"/>
                <a:gd name="T40" fmla="*/ 177 w 426"/>
                <a:gd name="T41" fmla="*/ 23 h 341"/>
                <a:gd name="T42" fmla="*/ 185 w 426"/>
                <a:gd name="T43" fmla="*/ 4 h 341"/>
                <a:gd name="T44" fmla="*/ 201 w 426"/>
                <a:gd name="T45" fmla="*/ 0 h 341"/>
                <a:gd name="T46" fmla="*/ 220 w 426"/>
                <a:gd name="T47" fmla="*/ 0 h 341"/>
                <a:gd name="T48" fmla="*/ 240 w 426"/>
                <a:gd name="T49" fmla="*/ 4 h 341"/>
                <a:gd name="T50" fmla="*/ 246 w 426"/>
                <a:gd name="T51" fmla="*/ 7 h 341"/>
                <a:gd name="T52" fmla="*/ 265 w 426"/>
                <a:gd name="T53" fmla="*/ 16 h 341"/>
                <a:gd name="T54" fmla="*/ 275 w 426"/>
                <a:gd name="T55" fmla="*/ 25 h 341"/>
                <a:gd name="T56" fmla="*/ 284 w 426"/>
                <a:gd name="T57" fmla="*/ 37 h 341"/>
                <a:gd name="T58" fmla="*/ 287 w 426"/>
                <a:gd name="T59" fmla="*/ 58 h 341"/>
                <a:gd name="T60" fmla="*/ 280 w 426"/>
                <a:gd name="T61" fmla="*/ 80 h 341"/>
                <a:gd name="T62" fmla="*/ 269 w 426"/>
                <a:gd name="T63" fmla="*/ 101 h 341"/>
                <a:gd name="T64" fmla="*/ 261 w 426"/>
                <a:gd name="T65" fmla="*/ 132 h 341"/>
                <a:gd name="T66" fmla="*/ 271 w 426"/>
                <a:gd name="T67" fmla="*/ 157 h 341"/>
                <a:gd name="T68" fmla="*/ 286 w 426"/>
                <a:gd name="T69" fmla="*/ 171 h 341"/>
                <a:gd name="T70" fmla="*/ 305 w 426"/>
                <a:gd name="T71" fmla="*/ 181 h 341"/>
                <a:gd name="T72" fmla="*/ 326 w 426"/>
                <a:gd name="T73" fmla="*/ 185 h 341"/>
                <a:gd name="T74" fmla="*/ 337 w 426"/>
                <a:gd name="T75" fmla="*/ 186 h 341"/>
                <a:gd name="T76" fmla="*/ 360 w 426"/>
                <a:gd name="T77" fmla="*/ 188 h 341"/>
                <a:gd name="T78" fmla="*/ 395 w 426"/>
                <a:gd name="T79" fmla="*/ 190 h 341"/>
                <a:gd name="T80" fmla="*/ 417 w 426"/>
                <a:gd name="T81" fmla="*/ 208 h 341"/>
                <a:gd name="T82" fmla="*/ 425 w 426"/>
                <a:gd name="T83" fmla="*/ 246 h 341"/>
                <a:gd name="T84" fmla="*/ 412 w 426"/>
                <a:gd name="T85" fmla="*/ 300 h 341"/>
                <a:gd name="T86" fmla="*/ 400 w 426"/>
                <a:gd name="T87" fmla="*/ 329 h 341"/>
                <a:gd name="T88" fmla="*/ 393 w 426"/>
                <a:gd name="T89" fmla="*/ 334 h 341"/>
                <a:gd name="T90" fmla="*/ 377 w 426"/>
                <a:gd name="T91" fmla="*/ 339 h 341"/>
                <a:gd name="T92" fmla="*/ 362 w 426"/>
                <a:gd name="T93" fmla="*/ 338 h 341"/>
                <a:gd name="T94" fmla="*/ 338 w 426"/>
                <a:gd name="T95" fmla="*/ 331 h 341"/>
                <a:gd name="T96" fmla="*/ 329 w 426"/>
                <a:gd name="T97" fmla="*/ 327 h 341"/>
                <a:gd name="T98" fmla="*/ 313 w 426"/>
                <a:gd name="T99" fmla="*/ 322 h 341"/>
                <a:gd name="T100" fmla="*/ 297 w 426"/>
                <a:gd name="T101" fmla="*/ 317 h 341"/>
                <a:gd name="T102" fmla="*/ 280 w 426"/>
                <a:gd name="T103" fmla="*/ 315 h 341"/>
                <a:gd name="T104" fmla="*/ 260 w 426"/>
                <a:gd name="T105" fmla="*/ 324 h 341"/>
                <a:gd name="T106" fmla="*/ 246 w 426"/>
                <a:gd name="T107" fmla="*/ 340 h 341"/>
                <a:gd name="T108" fmla="*/ 131 w 426"/>
                <a:gd name="T109" fmla="*/ 34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26" h="341">
                  <a:moveTo>
                    <a:pt x="131" y="340"/>
                  </a:moveTo>
                  <a:lnTo>
                    <a:pt x="132" y="311"/>
                  </a:lnTo>
                  <a:lnTo>
                    <a:pt x="128" y="290"/>
                  </a:lnTo>
                  <a:lnTo>
                    <a:pt x="100" y="265"/>
                  </a:lnTo>
                  <a:lnTo>
                    <a:pt x="37" y="249"/>
                  </a:lnTo>
                  <a:lnTo>
                    <a:pt x="2" y="210"/>
                  </a:lnTo>
                  <a:lnTo>
                    <a:pt x="0" y="174"/>
                  </a:lnTo>
                  <a:lnTo>
                    <a:pt x="10" y="150"/>
                  </a:lnTo>
                  <a:lnTo>
                    <a:pt x="32" y="135"/>
                  </a:lnTo>
                  <a:lnTo>
                    <a:pt x="48" y="136"/>
                  </a:lnTo>
                  <a:lnTo>
                    <a:pt x="82" y="142"/>
                  </a:lnTo>
                  <a:lnTo>
                    <a:pt x="98" y="145"/>
                  </a:lnTo>
                  <a:lnTo>
                    <a:pt x="123" y="146"/>
                  </a:lnTo>
                  <a:lnTo>
                    <a:pt x="154" y="136"/>
                  </a:lnTo>
                  <a:lnTo>
                    <a:pt x="172" y="117"/>
                  </a:lnTo>
                  <a:lnTo>
                    <a:pt x="181" y="103"/>
                  </a:lnTo>
                  <a:lnTo>
                    <a:pt x="185" y="91"/>
                  </a:lnTo>
                  <a:lnTo>
                    <a:pt x="181" y="75"/>
                  </a:lnTo>
                  <a:lnTo>
                    <a:pt x="178" y="57"/>
                  </a:lnTo>
                  <a:lnTo>
                    <a:pt x="175" y="41"/>
                  </a:lnTo>
                  <a:lnTo>
                    <a:pt x="177" y="23"/>
                  </a:lnTo>
                  <a:lnTo>
                    <a:pt x="185" y="4"/>
                  </a:lnTo>
                  <a:lnTo>
                    <a:pt x="201" y="0"/>
                  </a:lnTo>
                  <a:lnTo>
                    <a:pt x="220" y="0"/>
                  </a:lnTo>
                  <a:lnTo>
                    <a:pt x="240" y="4"/>
                  </a:lnTo>
                  <a:lnTo>
                    <a:pt x="246" y="7"/>
                  </a:lnTo>
                  <a:lnTo>
                    <a:pt x="265" y="16"/>
                  </a:lnTo>
                  <a:lnTo>
                    <a:pt x="275" y="25"/>
                  </a:lnTo>
                  <a:lnTo>
                    <a:pt x="284" y="37"/>
                  </a:lnTo>
                  <a:lnTo>
                    <a:pt x="287" y="58"/>
                  </a:lnTo>
                  <a:lnTo>
                    <a:pt x="280" y="80"/>
                  </a:lnTo>
                  <a:lnTo>
                    <a:pt x="269" y="101"/>
                  </a:lnTo>
                  <a:lnTo>
                    <a:pt x="261" y="132"/>
                  </a:lnTo>
                  <a:lnTo>
                    <a:pt x="271" y="157"/>
                  </a:lnTo>
                  <a:lnTo>
                    <a:pt x="286" y="171"/>
                  </a:lnTo>
                  <a:lnTo>
                    <a:pt x="305" y="181"/>
                  </a:lnTo>
                  <a:lnTo>
                    <a:pt x="326" y="185"/>
                  </a:lnTo>
                  <a:lnTo>
                    <a:pt x="337" y="186"/>
                  </a:lnTo>
                  <a:lnTo>
                    <a:pt x="360" y="188"/>
                  </a:lnTo>
                  <a:lnTo>
                    <a:pt x="395" y="190"/>
                  </a:lnTo>
                  <a:lnTo>
                    <a:pt x="417" y="208"/>
                  </a:lnTo>
                  <a:lnTo>
                    <a:pt x="425" y="246"/>
                  </a:lnTo>
                  <a:lnTo>
                    <a:pt x="412" y="300"/>
                  </a:lnTo>
                  <a:lnTo>
                    <a:pt x="400" y="329"/>
                  </a:lnTo>
                  <a:lnTo>
                    <a:pt x="393" y="334"/>
                  </a:lnTo>
                  <a:lnTo>
                    <a:pt x="377" y="339"/>
                  </a:lnTo>
                  <a:lnTo>
                    <a:pt x="362" y="338"/>
                  </a:lnTo>
                  <a:lnTo>
                    <a:pt x="338" y="331"/>
                  </a:lnTo>
                  <a:lnTo>
                    <a:pt x="329" y="327"/>
                  </a:lnTo>
                  <a:lnTo>
                    <a:pt x="313" y="322"/>
                  </a:lnTo>
                  <a:lnTo>
                    <a:pt x="297" y="317"/>
                  </a:lnTo>
                  <a:lnTo>
                    <a:pt x="280" y="315"/>
                  </a:lnTo>
                  <a:lnTo>
                    <a:pt x="260" y="324"/>
                  </a:lnTo>
                  <a:lnTo>
                    <a:pt x="246" y="340"/>
                  </a:lnTo>
                  <a:lnTo>
                    <a:pt x="131" y="34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</p:grpSp>
      <p:sp>
        <p:nvSpPr>
          <p:cNvPr id="2067" name="Rectangle 19"/>
          <p:cNvSpPr>
            <a:spLocks noGrp="1" noChangeArrowheads="1"/>
          </p:cNvSpPr>
          <p:nvPr>
            <p:ph type="ctrTitle" sz="quarter"/>
          </p:nvPr>
        </p:nvSpPr>
        <p:spPr>
          <a:xfrm>
            <a:off x="1727200" y="22860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IN" altLang="en-US" noProof="0" smtClean="0"/>
              <a:t>Click to edit Master title style</a:t>
            </a:r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743200" y="38100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IN" altLang="en-US" noProof="0" smtClean="0"/>
              <a:t>Click to edit Master subtitle style</a:t>
            </a:r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2070" name="Rectangle 22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2071" name="Rectangle 23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A077C7F3-B228-4B73-B024-6EFF6E8251F4}" type="slidenum">
              <a:rPr lang="en-IN" altLang="en-US">
                <a:solidFill>
                  <a:srgbClr val="EAEAEA"/>
                </a:solidFill>
              </a:rPr>
              <a:pPr/>
              <a:t>‹#›</a:t>
            </a:fld>
            <a:endParaRPr lang="en-IN" altLang="en-US">
              <a:solidFill>
                <a:srgbClr val="EAEA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3628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smtClean="0"/>
              <a:t>Click to edit Master text styles</a:t>
            </a:r>
          </a:p>
          <a:p>
            <a:pPr lvl="1"/>
            <a:r>
              <a:rPr lang="en-IN" smtClean="0"/>
              <a:t>Second level</a:t>
            </a:r>
          </a:p>
          <a:p>
            <a:pPr lvl="2"/>
            <a:r>
              <a:rPr lang="en-IN" smtClean="0"/>
              <a:t>Third level</a:t>
            </a:r>
          </a:p>
          <a:p>
            <a:pPr lvl="3"/>
            <a:r>
              <a:rPr lang="en-IN" smtClean="0"/>
              <a:t>Fourth level</a:t>
            </a:r>
          </a:p>
          <a:p>
            <a:pPr lvl="4"/>
            <a:r>
              <a:rPr lang="en-IN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D1CE47-37FC-475B-A626-29062400FF71}" type="slidenum">
              <a:rPr lang="en-IN" altLang="en-US">
                <a:solidFill>
                  <a:srgbClr val="EAEAEA"/>
                </a:solidFill>
              </a:rPr>
              <a:pPr/>
              <a:t>‹#›</a:t>
            </a:fld>
            <a:endParaRPr lang="en-IN" altLang="en-US">
              <a:solidFill>
                <a:srgbClr val="EAEA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977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IN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I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99ADC1-2821-4D02-AE9F-6E703F95739C}" type="slidenum">
              <a:rPr lang="en-IN" altLang="en-US">
                <a:solidFill>
                  <a:srgbClr val="EAEAEA"/>
                </a:solidFill>
              </a:rPr>
              <a:pPr/>
              <a:t>‹#›</a:t>
            </a:fld>
            <a:endParaRPr lang="en-IN" altLang="en-US">
              <a:solidFill>
                <a:srgbClr val="EAEA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708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0732F-1C23-4562-864C-A545C97388EE}" type="datetimeFigureOut">
              <a:rPr lang="en-IN" smtClean="0"/>
              <a:t>15-05-2020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C1E4-B4A6-4ADF-B707-943D2314C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8040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2167" y="1981200"/>
            <a:ext cx="5080000" cy="4114800"/>
          </a:xfrm>
        </p:spPr>
        <p:txBody>
          <a:bodyPr/>
          <a:lstStyle/>
          <a:p>
            <a:pPr lvl="0"/>
            <a:r>
              <a:rPr lang="en-IN" smtClean="0"/>
              <a:t>Click to edit Master text styles</a:t>
            </a:r>
          </a:p>
          <a:p>
            <a:pPr lvl="1"/>
            <a:r>
              <a:rPr lang="en-IN" smtClean="0"/>
              <a:t>Second level</a:t>
            </a:r>
          </a:p>
          <a:p>
            <a:pPr lvl="2"/>
            <a:r>
              <a:rPr lang="en-IN" smtClean="0"/>
              <a:t>Third level</a:t>
            </a:r>
          </a:p>
          <a:p>
            <a:pPr lvl="3"/>
            <a:r>
              <a:rPr lang="en-IN" smtClean="0"/>
              <a:t>Fourth level</a:t>
            </a:r>
          </a:p>
          <a:p>
            <a:pPr lvl="4"/>
            <a:r>
              <a:rPr lang="en-IN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55367" y="1981200"/>
            <a:ext cx="5080000" cy="4114800"/>
          </a:xfrm>
        </p:spPr>
        <p:txBody>
          <a:bodyPr/>
          <a:lstStyle/>
          <a:p>
            <a:pPr lvl="0"/>
            <a:r>
              <a:rPr lang="en-IN" smtClean="0"/>
              <a:t>Click to edit Master text styles</a:t>
            </a:r>
          </a:p>
          <a:p>
            <a:pPr lvl="1"/>
            <a:r>
              <a:rPr lang="en-IN" smtClean="0"/>
              <a:t>Second level</a:t>
            </a:r>
          </a:p>
          <a:p>
            <a:pPr lvl="2"/>
            <a:r>
              <a:rPr lang="en-IN" smtClean="0"/>
              <a:t>Third level</a:t>
            </a:r>
          </a:p>
          <a:p>
            <a:pPr lvl="3"/>
            <a:r>
              <a:rPr lang="en-IN" smtClean="0"/>
              <a:t>Fourth level</a:t>
            </a:r>
          </a:p>
          <a:p>
            <a:pPr lvl="4"/>
            <a:r>
              <a:rPr lang="en-IN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00FCA-3C27-4712-BFEA-302FA63C7479}" type="slidenum">
              <a:rPr lang="en-IN" altLang="en-US">
                <a:solidFill>
                  <a:srgbClr val="EAEAEA"/>
                </a:solidFill>
              </a:rPr>
              <a:pPr/>
              <a:t>‹#›</a:t>
            </a:fld>
            <a:endParaRPr lang="en-IN" altLang="en-US">
              <a:solidFill>
                <a:srgbClr val="EAEA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9774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IN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IN" smtClean="0"/>
              <a:t>Click to edit Master text styles</a:t>
            </a:r>
          </a:p>
          <a:p>
            <a:pPr lvl="1"/>
            <a:r>
              <a:rPr lang="en-IN" smtClean="0"/>
              <a:t>Second level</a:t>
            </a:r>
          </a:p>
          <a:p>
            <a:pPr lvl="2"/>
            <a:r>
              <a:rPr lang="en-IN" smtClean="0"/>
              <a:t>Third level</a:t>
            </a:r>
          </a:p>
          <a:p>
            <a:pPr lvl="3"/>
            <a:r>
              <a:rPr lang="en-IN" smtClean="0"/>
              <a:t>Fourth level</a:t>
            </a:r>
          </a:p>
          <a:p>
            <a:pPr lvl="4"/>
            <a:r>
              <a:rPr lang="en-IN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IN" smtClean="0"/>
              <a:t>Click to edit Master text styles</a:t>
            </a:r>
          </a:p>
          <a:p>
            <a:pPr lvl="1"/>
            <a:r>
              <a:rPr lang="en-IN" smtClean="0"/>
              <a:t>Second level</a:t>
            </a:r>
          </a:p>
          <a:p>
            <a:pPr lvl="2"/>
            <a:r>
              <a:rPr lang="en-IN" smtClean="0"/>
              <a:t>Third level</a:t>
            </a:r>
          </a:p>
          <a:p>
            <a:pPr lvl="3"/>
            <a:r>
              <a:rPr lang="en-IN" smtClean="0"/>
              <a:t>Fourth level</a:t>
            </a:r>
          </a:p>
          <a:p>
            <a:pPr lvl="4"/>
            <a:r>
              <a:rPr lang="en-IN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0E1739-AF02-4D16-B933-C5EE410095E0}" type="slidenum">
              <a:rPr lang="en-IN" altLang="en-US">
                <a:solidFill>
                  <a:srgbClr val="EAEAEA"/>
                </a:solidFill>
              </a:rPr>
              <a:pPr/>
              <a:t>‹#›</a:t>
            </a:fld>
            <a:endParaRPr lang="en-IN" altLang="en-US">
              <a:solidFill>
                <a:srgbClr val="EAEA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1462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074900-7631-44C6-93F3-D4A3FD039890}" type="slidenum">
              <a:rPr lang="en-IN" altLang="en-US">
                <a:solidFill>
                  <a:srgbClr val="EAEAEA"/>
                </a:solidFill>
              </a:rPr>
              <a:pPr/>
              <a:t>‹#›</a:t>
            </a:fld>
            <a:endParaRPr lang="en-IN" altLang="en-US">
              <a:solidFill>
                <a:srgbClr val="EAEA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3850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C35B02-AE48-4B25-AAC1-4BF82F740B97}" type="slidenum">
              <a:rPr lang="en-IN" altLang="en-US">
                <a:solidFill>
                  <a:srgbClr val="EAEAEA"/>
                </a:solidFill>
              </a:rPr>
              <a:pPr/>
              <a:t>‹#›</a:t>
            </a:fld>
            <a:endParaRPr lang="en-IN" altLang="en-US">
              <a:solidFill>
                <a:srgbClr val="EAEA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4249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IN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IN" smtClean="0"/>
              <a:t>Click to edit Master text styles</a:t>
            </a:r>
          </a:p>
          <a:p>
            <a:pPr lvl="1"/>
            <a:r>
              <a:rPr lang="en-IN" smtClean="0"/>
              <a:t>Second level</a:t>
            </a:r>
          </a:p>
          <a:p>
            <a:pPr lvl="2"/>
            <a:r>
              <a:rPr lang="en-IN" smtClean="0"/>
              <a:t>Third level</a:t>
            </a:r>
          </a:p>
          <a:p>
            <a:pPr lvl="3"/>
            <a:r>
              <a:rPr lang="en-IN" smtClean="0"/>
              <a:t>Fourth level</a:t>
            </a:r>
          </a:p>
          <a:p>
            <a:pPr lvl="4"/>
            <a:r>
              <a:rPr lang="en-IN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A67C38-B3FD-4909-9C2A-9E88F879A557}" type="slidenum">
              <a:rPr lang="en-IN" altLang="en-US">
                <a:solidFill>
                  <a:srgbClr val="EAEAEA"/>
                </a:solidFill>
              </a:rPr>
              <a:pPr/>
              <a:t>‹#›</a:t>
            </a:fld>
            <a:endParaRPr lang="en-IN" altLang="en-US">
              <a:solidFill>
                <a:srgbClr val="EAEA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2006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IN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IN" smtClean="0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F6BB29-4F13-42D0-B1B0-C04FF1C008A5}" type="slidenum">
              <a:rPr lang="en-IN" altLang="en-US">
                <a:solidFill>
                  <a:srgbClr val="EAEAEA"/>
                </a:solidFill>
              </a:rPr>
              <a:pPr/>
              <a:t>‹#›</a:t>
            </a:fld>
            <a:endParaRPr lang="en-IN" altLang="en-US">
              <a:solidFill>
                <a:srgbClr val="EAEA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3048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IN" smtClean="0"/>
              <a:t>Click to edit Master text styles</a:t>
            </a:r>
          </a:p>
          <a:p>
            <a:pPr lvl="1"/>
            <a:r>
              <a:rPr lang="en-IN" smtClean="0"/>
              <a:t>Second level</a:t>
            </a:r>
          </a:p>
          <a:p>
            <a:pPr lvl="2"/>
            <a:r>
              <a:rPr lang="en-IN" smtClean="0"/>
              <a:t>Third level</a:t>
            </a:r>
          </a:p>
          <a:p>
            <a:pPr lvl="3"/>
            <a:r>
              <a:rPr lang="en-IN" smtClean="0"/>
              <a:t>Fourth level</a:t>
            </a:r>
          </a:p>
          <a:p>
            <a:pPr lvl="4"/>
            <a:r>
              <a:rPr lang="en-IN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091C70-15A4-440A-9565-9F2E43228B20}" type="slidenum">
              <a:rPr lang="en-IN" altLang="en-US">
                <a:solidFill>
                  <a:srgbClr val="EAEAEA"/>
                </a:solidFill>
              </a:rPr>
              <a:pPr/>
              <a:t>‹#›</a:t>
            </a:fld>
            <a:endParaRPr lang="en-IN" altLang="en-US">
              <a:solidFill>
                <a:srgbClr val="EAEA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2535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1501" y="609600"/>
            <a:ext cx="2595033" cy="5486400"/>
          </a:xfrm>
        </p:spPr>
        <p:txBody>
          <a:bodyPr vert="eaVert"/>
          <a:lstStyle/>
          <a:p>
            <a:r>
              <a:rPr lang="en-IN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2167" y="609600"/>
            <a:ext cx="7586133" cy="5486400"/>
          </a:xfrm>
        </p:spPr>
        <p:txBody>
          <a:bodyPr vert="eaVert"/>
          <a:lstStyle/>
          <a:p>
            <a:pPr lvl="0"/>
            <a:r>
              <a:rPr lang="en-IN" smtClean="0"/>
              <a:t>Click to edit Master text styles</a:t>
            </a:r>
          </a:p>
          <a:p>
            <a:pPr lvl="1"/>
            <a:r>
              <a:rPr lang="en-IN" smtClean="0"/>
              <a:t>Second level</a:t>
            </a:r>
          </a:p>
          <a:p>
            <a:pPr lvl="2"/>
            <a:r>
              <a:rPr lang="en-IN" smtClean="0"/>
              <a:t>Third level</a:t>
            </a:r>
          </a:p>
          <a:p>
            <a:pPr lvl="3"/>
            <a:r>
              <a:rPr lang="en-IN" smtClean="0"/>
              <a:t>Fourth level</a:t>
            </a:r>
          </a:p>
          <a:p>
            <a:pPr lvl="4"/>
            <a:r>
              <a:rPr lang="en-IN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27A796-B6BC-4741-B16D-95B9E96AF627}" type="slidenum">
              <a:rPr lang="en-IN" altLang="en-US">
                <a:solidFill>
                  <a:srgbClr val="EAEAEA"/>
                </a:solidFill>
              </a:rPr>
              <a:pPr/>
              <a:t>‹#›</a:t>
            </a:fld>
            <a:endParaRPr lang="en-IN" altLang="en-US">
              <a:solidFill>
                <a:srgbClr val="EAEA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367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2227" y="4345230"/>
            <a:ext cx="10587547" cy="1299624"/>
          </a:xfrm>
          <a:effectLst/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227" y="5719575"/>
            <a:ext cx="10587547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758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27" y="833016"/>
            <a:ext cx="10791152" cy="122163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227" y="2054655"/>
            <a:ext cx="10791153" cy="4428445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06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0732F-1C23-4562-864C-A545C97388EE}" type="datetimeFigureOut">
              <a:rPr lang="en-IN" smtClean="0"/>
              <a:t>15-05-2020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C1E4-B4A6-4ADF-B707-943D2314C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279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919" y="527605"/>
            <a:ext cx="855148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6919" y="1291130"/>
            <a:ext cx="8551480" cy="473385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954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9167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3015"/>
            <a:ext cx="10972800" cy="5846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4369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985721"/>
            <a:ext cx="10972800" cy="106893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315" y="2054655"/>
            <a:ext cx="5497380" cy="571629"/>
          </a:xfrm>
        </p:spPr>
        <p:txBody>
          <a:bodyPr anchor="b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315" y="2665475"/>
            <a:ext cx="5497380" cy="3493173"/>
          </a:xfrm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600">
                <a:solidFill>
                  <a:schemeClr val="bg1"/>
                </a:solidFill>
              </a:defRPr>
            </a:lvl4pPr>
            <a:lvl5pPr algn="l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696" y="2054655"/>
            <a:ext cx="5475421" cy="571630"/>
          </a:xfrm>
        </p:spPr>
        <p:txBody>
          <a:bodyPr anchor="b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695" y="2665476"/>
            <a:ext cx="5475421" cy="3493173"/>
          </a:xfrm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600">
                <a:solidFill>
                  <a:schemeClr val="bg1"/>
                </a:solidFill>
              </a:defRPr>
            </a:lvl4pPr>
            <a:lvl5pPr algn="l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600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7906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0557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5498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70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2317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96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0732F-1C23-4562-864C-A545C97388EE}" type="datetimeFigureOut">
              <a:rPr lang="en-IN" smtClean="0"/>
              <a:t>15-05-2020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C1E4-B4A6-4ADF-B707-943D2314C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0417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2227" y="4345230"/>
            <a:ext cx="10587547" cy="1299624"/>
          </a:xfrm>
          <a:effectLst/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227" y="5719575"/>
            <a:ext cx="10587547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796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27" y="833016"/>
            <a:ext cx="10791152" cy="122163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227" y="2054655"/>
            <a:ext cx="10791153" cy="4428445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5428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919" y="527605"/>
            <a:ext cx="855148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6919" y="1291130"/>
            <a:ext cx="8551480" cy="473385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0292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9511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3015"/>
            <a:ext cx="10972800" cy="5846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1778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985721"/>
            <a:ext cx="10972800" cy="106893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315" y="2054655"/>
            <a:ext cx="5497380" cy="571629"/>
          </a:xfrm>
        </p:spPr>
        <p:txBody>
          <a:bodyPr anchor="b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315" y="2665475"/>
            <a:ext cx="5497380" cy="3493173"/>
          </a:xfrm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600">
                <a:solidFill>
                  <a:schemeClr val="bg1"/>
                </a:solidFill>
              </a:defRPr>
            </a:lvl4pPr>
            <a:lvl5pPr algn="l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696" y="2054655"/>
            <a:ext cx="5475421" cy="571630"/>
          </a:xfrm>
        </p:spPr>
        <p:txBody>
          <a:bodyPr anchor="b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695" y="2665476"/>
            <a:ext cx="5475421" cy="3493173"/>
          </a:xfrm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600">
                <a:solidFill>
                  <a:schemeClr val="bg1"/>
                </a:solidFill>
              </a:defRPr>
            </a:lvl4pPr>
            <a:lvl5pPr algn="l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2976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5581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2342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43148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565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0732F-1C23-4562-864C-A545C97388EE}" type="datetimeFigureOut">
              <a:rPr lang="en-IN" smtClean="0"/>
              <a:t>15-05-2020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C1E4-B4A6-4ADF-B707-943D2314C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785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9481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839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0732F-1C23-4562-864C-A545C97388EE}" type="datetimeFigureOut">
              <a:rPr lang="en-IN" smtClean="0"/>
              <a:t>15-05-2020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C1E4-B4A6-4ADF-B707-943D2314C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770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0732F-1C23-4562-864C-A545C97388EE}" type="datetimeFigureOut">
              <a:rPr lang="en-IN" smtClean="0"/>
              <a:t>15-05-2020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C1E4-B4A6-4ADF-B707-943D2314C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74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8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8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0732F-1C23-4562-864C-A545C97388EE}" type="datetimeFigureOut">
              <a:rPr lang="en-IN" smtClean="0"/>
              <a:t>15-05-2020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6C1E4-B4A6-4ADF-B707-943D2314C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877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3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6964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-23284" y="-20638"/>
            <a:ext cx="12213168" cy="6878638"/>
            <a:chOff x="-11" y="-13"/>
            <a:chExt cx="5770" cy="4333"/>
          </a:xfrm>
        </p:grpSpPr>
        <p:sp>
          <p:nvSpPr>
            <p:cNvPr id="1026" name="Rectangle 2"/>
            <p:cNvSpPr>
              <a:spLocks noChangeArrowheads="1"/>
            </p:cNvSpPr>
            <p:nvPr/>
          </p:nvSpPr>
          <p:spPr bwMode="hidden">
            <a:xfrm>
              <a:off x="1008" y="0"/>
              <a:ext cx="4751" cy="4319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1027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912" cy="398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1028" name="Freeform 4"/>
            <p:cNvSpPr>
              <a:spLocks/>
            </p:cNvSpPr>
            <p:nvPr/>
          </p:nvSpPr>
          <p:spPr bwMode="grayWhite">
            <a:xfrm>
              <a:off x="77" y="83"/>
              <a:ext cx="447" cy="520"/>
            </a:xfrm>
            <a:custGeom>
              <a:avLst/>
              <a:gdLst>
                <a:gd name="T0" fmla="*/ 254 w 447"/>
                <a:gd name="T1" fmla="*/ 495 h 520"/>
                <a:gd name="T2" fmla="*/ 245 w 447"/>
                <a:gd name="T3" fmla="*/ 454 h 520"/>
                <a:gd name="T4" fmla="*/ 230 w 447"/>
                <a:gd name="T5" fmla="*/ 417 h 520"/>
                <a:gd name="T6" fmla="*/ 193 w 447"/>
                <a:gd name="T7" fmla="*/ 402 h 520"/>
                <a:gd name="T8" fmla="*/ 150 w 447"/>
                <a:gd name="T9" fmla="*/ 412 h 520"/>
                <a:gd name="T10" fmla="*/ 112 w 447"/>
                <a:gd name="T11" fmla="*/ 417 h 520"/>
                <a:gd name="T12" fmla="*/ 93 w 447"/>
                <a:gd name="T13" fmla="*/ 399 h 520"/>
                <a:gd name="T14" fmla="*/ 81 w 447"/>
                <a:gd name="T15" fmla="*/ 370 h 520"/>
                <a:gd name="T16" fmla="*/ 75 w 447"/>
                <a:gd name="T17" fmla="*/ 339 h 520"/>
                <a:gd name="T18" fmla="*/ 76 w 447"/>
                <a:gd name="T19" fmla="*/ 309 h 520"/>
                <a:gd name="T20" fmla="*/ 106 w 447"/>
                <a:gd name="T21" fmla="*/ 300 h 520"/>
                <a:gd name="T22" fmla="*/ 146 w 447"/>
                <a:gd name="T23" fmla="*/ 307 h 520"/>
                <a:gd name="T24" fmla="*/ 175 w 447"/>
                <a:gd name="T25" fmla="*/ 294 h 520"/>
                <a:gd name="T26" fmla="*/ 186 w 447"/>
                <a:gd name="T27" fmla="*/ 273 h 520"/>
                <a:gd name="T28" fmla="*/ 189 w 447"/>
                <a:gd name="T29" fmla="*/ 246 h 520"/>
                <a:gd name="T30" fmla="*/ 188 w 447"/>
                <a:gd name="T31" fmla="*/ 219 h 520"/>
                <a:gd name="T32" fmla="*/ 178 w 447"/>
                <a:gd name="T33" fmla="*/ 191 h 520"/>
                <a:gd name="T34" fmla="*/ 153 w 447"/>
                <a:gd name="T35" fmla="*/ 171 h 520"/>
                <a:gd name="T36" fmla="*/ 123 w 447"/>
                <a:gd name="T37" fmla="*/ 172 h 520"/>
                <a:gd name="T38" fmla="*/ 93 w 447"/>
                <a:gd name="T39" fmla="*/ 185 h 520"/>
                <a:gd name="T40" fmla="*/ 64 w 447"/>
                <a:gd name="T41" fmla="*/ 194 h 520"/>
                <a:gd name="T42" fmla="*/ 34 w 447"/>
                <a:gd name="T43" fmla="*/ 185 h 520"/>
                <a:gd name="T44" fmla="*/ 19 w 447"/>
                <a:gd name="T45" fmla="*/ 166 h 520"/>
                <a:gd name="T46" fmla="*/ 9 w 447"/>
                <a:gd name="T47" fmla="*/ 146 h 520"/>
                <a:gd name="T48" fmla="*/ 2 w 447"/>
                <a:gd name="T49" fmla="*/ 122 h 520"/>
                <a:gd name="T50" fmla="*/ 0 w 447"/>
                <a:gd name="T51" fmla="*/ 98 h 520"/>
                <a:gd name="T52" fmla="*/ 387 w 447"/>
                <a:gd name="T53" fmla="*/ 12 h 520"/>
                <a:gd name="T54" fmla="*/ 399 w 447"/>
                <a:gd name="T55" fmla="*/ 41 h 520"/>
                <a:gd name="T56" fmla="*/ 406 w 447"/>
                <a:gd name="T57" fmla="*/ 74 h 520"/>
                <a:gd name="T58" fmla="*/ 411 w 447"/>
                <a:gd name="T59" fmla="*/ 107 h 520"/>
                <a:gd name="T60" fmla="*/ 396 w 447"/>
                <a:gd name="T61" fmla="*/ 141 h 520"/>
                <a:gd name="T62" fmla="*/ 375 w 447"/>
                <a:gd name="T63" fmla="*/ 144 h 520"/>
                <a:gd name="T64" fmla="*/ 354 w 447"/>
                <a:gd name="T65" fmla="*/ 141 h 520"/>
                <a:gd name="T66" fmla="*/ 332 w 447"/>
                <a:gd name="T67" fmla="*/ 137 h 520"/>
                <a:gd name="T68" fmla="*/ 307 w 447"/>
                <a:gd name="T69" fmla="*/ 141 h 520"/>
                <a:gd name="T70" fmla="*/ 286 w 447"/>
                <a:gd name="T71" fmla="*/ 166 h 520"/>
                <a:gd name="T72" fmla="*/ 285 w 447"/>
                <a:gd name="T73" fmla="*/ 199 h 520"/>
                <a:gd name="T74" fmla="*/ 289 w 447"/>
                <a:gd name="T75" fmla="*/ 222 h 520"/>
                <a:gd name="T76" fmla="*/ 295 w 447"/>
                <a:gd name="T77" fmla="*/ 247 h 520"/>
                <a:gd name="T78" fmla="*/ 308 w 447"/>
                <a:gd name="T79" fmla="*/ 268 h 520"/>
                <a:gd name="T80" fmla="*/ 332 w 447"/>
                <a:gd name="T81" fmla="*/ 282 h 520"/>
                <a:gd name="T82" fmla="*/ 357 w 447"/>
                <a:gd name="T83" fmla="*/ 282 h 520"/>
                <a:gd name="T84" fmla="*/ 379 w 447"/>
                <a:gd name="T85" fmla="*/ 272 h 520"/>
                <a:gd name="T86" fmla="*/ 402 w 447"/>
                <a:gd name="T87" fmla="*/ 262 h 520"/>
                <a:gd name="T88" fmla="*/ 426 w 447"/>
                <a:gd name="T89" fmla="*/ 265 h 520"/>
                <a:gd name="T90" fmla="*/ 436 w 447"/>
                <a:gd name="T91" fmla="*/ 287 h 520"/>
                <a:gd name="T92" fmla="*/ 442 w 447"/>
                <a:gd name="T93" fmla="*/ 312 h 520"/>
                <a:gd name="T94" fmla="*/ 444 w 447"/>
                <a:gd name="T95" fmla="*/ 338 h 520"/>
                <a:gd name="T96" fmla="*/ 436 w 447"/>
                <a:gd name="T97" fmla="*/ 358 h 520"/>
                <a:gd name="T98" fmla="*/ 397 w 447"/>
                <a:gd name="T99" fmla="*/ 366 h 520"/>
                <a:gd name="T100" fmla="*/ 363 w 447"/>
                <a:gd name="T101" fmla="*/ 380 h 520"/>
                <a:gd name="T102" fmla="*/ 347 w 447"/>
                <a:gd name="T103" fmla="*/ 406 h 520"/>
                <a:gd name="T104" fmla="*/ 353 w 447"/>
                <a:gd name="T105" fmla="*/ 437 h 520"/>
                <a:gd name="T106" fmla="*/ 372 w 447"/>
                <a:gd name="T107" fmla="*/ 464 h 520"/>
                <a:gd name="T108" fmla="*/ 369 w 447"/>
                <a:gd name="T109" fmla="*/ 492 h 520"/>
                <a:gd name="T110" fmla="*/ 347 w 447"/>
                <a:gd name="T111" fmla="*/ 503 h 520"/>
                <a:gd name="T112" fmla="*/ 323 w 447"/>
                <a:gd name="T113" fmla="*/ 511 h 520"/>
                <a:gd name="T114" fmla="*/ 298 w 447"/>
                <a:gd name="T115" fmla="*/ 516 h 520"/>
                <a:gd name="T116" fmla="*/ 272 w 447"/>
                <a:gd name="T117" fmla="*/ 519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7" h="520">
                  <a:moveTo>
                    <a:pt x="272" y="519"/>
                  </a:moveTo>
                  <a:lnTo>
                    <a:pt x="265" y="512"/>
                  </a:lnTo>
                  <a:lnTo>
                    <a:pt x="259" y="505"/>
                  </a:lnTo>
                  <a:lnTo>
                    <a:pt x="254" y="495"/>
                  </a:lnTo>
                  <a:lnTo>
                    <a:pt x="252" y="486"/>
                  </a:lnTo>
                  <a:lnTo>
                    <a:pt x="248" y="475"/>
                  </a:lnTo>
                  <a:lnTo>
                    <a:pt x="246" y="465"/>
                  </a:lnTo>
                  <a:lnTo>
                    <a:pt x="245" y="454"/>
                  </a:lnTo>
                  <a:lnTo>
                    <a:pt x="242" y="444"/>
                  </a:lnTo>
                  <a:lnTo>
                    <a:pt x="239" y="434"/>
                  </a:lnTo>
                  <a:lnTo>
                    <a:pt x="235" y="425"/>
                  </a:lnTo>
                  <a:lnTo>
                    <a:pt x="230" y="417"/>
                  </a:lnTo>
                  <a:lnTo>
                    <a:pt x="223" y="411"/>
                  </a:lnTo>
                  <a:lnTo>
                    <a:pt x="215" y="406"/>
                  </a:lnTo>
                  <a:lnTo>
                    <a:pt x="205" y="403"/>
                  </a:lnTo>
                  <a:lnTo>
                    <a:pt x="193" y="402"/>
                  </a:lnTo>
                  <a:lnTo>
                    <a:pt x="177" y="403"/>
                  </a:lnTo>
                  <a:lnTo>
                    <a:pt x="168" y="407"/>
                  </a:lnTo>
                  <a:lnTo>
                    <a:pt x="159" y="410"/>
                  </a:lnTo>
                  <a:lnTo>
                    <a:pt x="150" y="412"/>
                  </a:lnTo>
                  <a:lnTo>
                    <a:pt x="140" y="415"/>
                  </a:lnTo>
                  <a:lnTo>
                    <a:pt x="131" y="416"/>
                  </a:lnTo>
                  <a:lnTo>
                    <a:pt x="122" y="417"/>
                  </a:lnTo>
                  <a:lnTo>
                    <a:pt x="112" y="417"/>
                  </a:lnTo>
                  <a:lnTo>
                    <a:pt x="102" y="417"/>
                  </a:lnTo>
                  <a:lnTo>
                    <a:pt x="99" y="412"/>
                  </a:lnTo>
                  <a:lnTo>
                    <a:pt x="96" y="406"/>
                  </a:lnTo>
                  <a:lnTo>
                    <a:pt x="93" y="399"/>
                  </a:lnTo>
                  <a:lnTo>
                    <a:pt x="90" y="393"/>
                  </a:lnTo>
                  <a:lnTo>
                    <a:pt x="87" y="385"/>
                  </a:lnTo>
                  <a:lnTo>
                    <a:pt x="84" y="378"/>
                  </a:lnTo>
                  <a:lnTo>
                    <a:pt x="81" y="370"/>
                  </a:lnTo>
                  <a:lnTo>
                    <a:pt x="79" y="362"/>
                  </a:lnTo>
                  <a:lnTo>
                    <a:pt x="78" y="355"/>
                  </a:lnTo>
                  <a:lnTo>
                    <a:pt x="76" y="347"/>
                  </a:lnTo>
                  <a:lnTo>
                    <a:pt x="75" y="339"/>
                  </a:lnTo>
                  <a:lnTo>
                    <a:pt x="74" y="332"/>
                  </a:lnTo>
                  <a:lnTo>
                    <a:pt x="74" y="324"/>
                  </a:lnTo>
                  <a:lnTo>
                    <a:pt x="75" y="316"/>
                  </a:lnTo>
                  <a:lnTo>
                    <a:pt x="76" y="309"/>
                  </a:lnTo>
                  <a:lnTo>
                    <a:pt x="78" y="302"/>
                  </a:lnTo>
                  <a:lnTo>
                    <a:pt x="87" y="299"/>
                  </a:lnTo>
                  <a:lnTo>
                    <a:pt x="97" y="298"/>
                  </a:lnTo>
                  <a:lnTo>
                    <a:pt x="106" y="300"/>
                  </a:lnTo>
                  <a:lnTo>
                    <a:pt x="116" y="302"/>
                  </a:lnTo>
                  <a:lnTo>
                    <a:pt x="126" y="305"/>
                  </a:lnTo>
                  <a:lnTo>
                    <a:pt x="136" y="306"/>
                  </a:lnTo>
                  <a:lnTo>
                    <a:pt x="146" y="307"/>
                  </a:lnTo>
                  <a:lnTo>
                    <a:pt x="157" y="305"/>
                  </a:lnTo>
                  <a:lnTo>
                    <a:pt x="165" y="302"/>
                  </a:lnTo>
                  <a:lnTo>
                    <a:pt x="170" y="298"/>
                  </a:lnTo>
                  <a:lnTo>
                    <a:pt x="175" y="294"/>
                  </a:lnTo>
                  <a:lnTo>
                    <a:pt x="179" y="290"/>
                  </a:lnTo>
                  <a:lnTo>
                    <a:pt x="182" y="284"/>
                  </a:lnTo>
                  <a:lnTo>
                    <a:pt x="185" y="278"/>
                  </a:lnTo>
                  <a:lnTo>
                    <a:pt x="186" y="273"/>
                  </a:lnTo>
                  <a:lnTo>
                    <a:pt x="187" y="266"/>
                  </a:lnTo>
                  <a:lnTo>
                    <a:pt x="188" y="259"/>
                  </a:lnTo>
                  <a:lnTo>
                    <a:pt x="189" y="253"/>
                  </a:lnTo>
                  <a:lnTo>
                    <a:pt x="189" y="246"/>
                  </a:lnTo>
                  <a:lnTo>
                    <a:pt x="189" y="239"/>
                  </a:lnTo>
                  <a:lnTo>
                    <a:pt x="189" y="232"/>
                  </a:lnTo>
                  <a:lnTo>
                    <a:pt x="189" y="226"/>
                  </a:lnTo>
                  <a:lnTo>
                    <a:pt x="188" y="219"/>
                  </a:lnTo>
                  <a:lnTo>
                    <a:pt x="188" y="213"/>
                  </a:lnTo>
                  <a:lnTo>
                    <a:pt x="186" y="204"/>
                  </a:lnTo>
                  <a:lnTo>
                    <a:pt x="182" y="198"/>
                  </a:lnTo>
                  <a:lnTo>
                    <a:pt x="178" y="191"/>
                  </a:lnTo>
                  <a:lnTo>
                    <a:pt x="173" y="185"/>
                  </a:lnTo>
                  <a:lnTo>
                    <a:pt x="167" y="180"/>
                  </a:lnTo>
                  <a:lnTo>
                    <a:pt x="161" y="176"/>
                  </a:lnTo>
                  <a:lnTo>
                    <a:pt x="153" y="171"/>
                  </a:lnTo>
                  <a:lnTo>
                    <a:pt x="146" y="167"/>
                  </a:lnTo>
                  <a:lnTo>
                    <a:pt x="138" y="167"/>
                  </a:lnTo>
                  <a:lnTo>
                    <a:pt x="130" y="170"/>
                  </a:lnTo>
                  <a:lnTo>
                    <a:pt x="123" y="172"/>
                  </a:lnTo>
                  <a:lnTo>
                    <a:pt x="116" y="175"/>
                  </a:lnTo>
                  <a:lnTo>
                    <a:pt x="108" y="178"/>
                  </a:lnTo>
                  <a:lnTo>
                    <a:pt x="100" y="182"/>
                  </a:lnTo>
                  <a:lnTo>
                    <a:pt x="93" y="185"/>
                  </a:lnTo>
                  <a:lnTo>
                    <a:pt x="86" y="189"/>
                  </a:lnTo>
                  <a:lnTo>
                    <a:pt x="79" y="191"/>
                  </a:lnTo>
                  <a:lnTo>
                    <a:pt x="71" y="194"/>
                  </a:lnTo>
                  <a:lnTo>
                    <a:pt x="64" y="194"/>
                  </a:lnTo>
                  <a:lnTo>
                    <a:pt x="56" y="194"/>
                  </a:lnTo>
                  <a:lnTo>
                    <a:pt x="48" y="193"/>
                  </a:lnTo>
                  <a:lnTo>
                    <a:pt x="41" y="190"/>
                  </a:lnTo>
                  <a:lnTo>
                    <a:pt x="34" y="185"/>
                  </a:lnTo>
                  <a:lnTo>
                    <a:pt x="26" y="179"/>
                  </a:lnTo>
                  <a:lnTo>
                    <a:pt x="24" y="175"/>
                  </a:lnTo>
                  <a:lnTo>
                    <a:pt x="21" y="171"/>
                  </a:lnTo>
                  <a:lnTo>
                    <a:pt x="19" y="166"/>
                  </a:lnTo>
                  <a:lnTo>
                    <a:pt x="15" y="162"/>
                  </a:lnTo>
                  <a:lnTo>
                    <a:pt x="13" y="157"/>
                  </a:lnTo>
                  <a:lnTo>
                    <a:pt x="11" y="151"/>
                  </a:lnTo>
                  <a:lnTo>
                    <a:pt x="9" y="146"/>
                  </a:lnTo>
                  <a:lnTo>
                    <a:pt x="7" y="139"/>
                  </a:lnTo>
                  <a:lnTo>
                    <a:pt x="6" y="134"/>
                  </a:lnTo>
                  <a:lnTo>
                    <a:pt x="4" y="129"/>
                  </a:lnTo>
                  <a:lnTo>
                    <a:pt x="2" y="122"/>
                  </a:lnTo>
                  <a:lnTo>
                    <a:pt x="1" y="116"/>
                  </a:lnTo>
                  <a:lnTo>
                    <a:pt x="0" y="111"/>
                  </a:lnTo>
                  <a:lnTo>
                    <a:pt x="0" y="104"/>
                  </a:lnTo>
                  <a:lnTo>
                    <a:pt x="0" y="98"/>
                  </a:lnTo>
                  <a:lnTo>
                    <a:pt x="0" y="92"/>
                  </a:lnTo>
                  <a:lnTo>
                    <a:pt x="378" y="0"/>
                  </a:lnTo>
                  <a:lnTo>
                    <a:pt x="383" y="5"/>
                  </a:lnTo>
                  <a:lnTo>
                    <a:pt x="387" y="12"/>
                  </a:lnTo>
                  <a:lnTo>
                    <a:pt x="391" y="18"/>
                  </a:lnTo>
                  <a:lnTo>
                    <a:pt x="394" y="26"/>
                  </a:lnTo>
                  <a:lnTo>
                    <a:pt x="397" y="33"/>
                  </a:lnTo>
                  <a:lnTo>
                    <a:pt x="399" y="41"/>
                  </a:lnTo>
                  <a:lnTo>
                    <a:pt x="401" y="49"/>
                  </a:lnTo>
                  <a:lnTo>
                    <a:pt x="403" y="57"/>
                  </a:lnTo>
                  <a:lnTo>
                    <a:pt x="405" y="65"/>
                  </a:lnTo>
                  <a:lnTo>
                    <a:pt x="406" y="74"/>
                  </a:lnTo>
                  <a:lnTo>
                    <a:pt x="407" y="82"/>
                  </a:lnTo>
                  <a:lnTo>
                    <a:pt x="408" y="91"/>
                  </a:lnTo>
                  <a:lnTo>
                    <a:pt x="410" y="99"/>
                  </a:lnTo>
                  <a:lnTo>
                    <a:pt x="411" y="107"/>
                  </a:lnTo>
                  <a:lnTo>
                    <a:pt x="412" y="115"/>
                  </a:lnTo>
                  <a:lnTo>
                    <a:pt x="413" y="123"/>
                  </a:lnTo>
                  <a:lnTo>
                    <a:pt x="401" y="138"/>
                  </a:lnTo>
                  <a:lnTo>
                    <a:pt x="396" y="141"/>
                  </a:lnTo>
                  <a:lnTo>
                    <a:pt x="391" y="143"/>
                  </a:lnTo>
                  <a:lnTo>
                    <a:pt x="386" y="144"/>
                  </a:lnTo>
                  <a:lnTo>
                    <a:pt x="380" y="144"/>
                  </a:lnTo>
                  <a:lnTo>
                    <a:pt x="375" y="144"/>
                  </a:lnTo>
                  <a:lnTo>
                    <a:pt x="370" y="144"/>
                  </a:lnTo>
                  <a:lnTo>
                    <a:pt x="365" y="143"/>
                  </a:lnTo>
                  <a:lnTo>
                    <a:pt x="359" y="142"/>
                  </a:lnTo>
                  <a:lnTo>
                    <a:pt x="354" y="141"/>
                  </a:lnTo>
                  <a:lnTo>
                    <a:pt x="348" y="139"/>
                  </a:lnTo>
                  <a:lnTo>
                    <a:pt x="343" y="139"/>
                  </a:lnTo>
                  <a:lnTo>
                    <a:pt x="338" y="138"/>
                  </a:lnTo>
                  <a:lnTo>
                    <a:pt x="332" y="137"/>
                  </a:lnTo>
                  <a:lnTo>
                    <a:pt x="326" y="136"/>
                  </a:lnTo>
                  <a:lnTo>
                    <a:pt x="320" y="137"/>
                  </a:lnTo>
                  <a:lnTo>
                    <a:pt x="314" y="138"/>
                  </a:lnTo>
                  <a:lnTo>
                    <a:pt x="307" y="141"/>
                  </a:lnTo>
                  <a:lnTo>
                    <a:pt x="301" y="146"/>
                  </a:lnTo>
                  <a:lnTo>
                    <a:pt x="295" y="152"/>
                  </a:lnTo>
                  <a:lnTo>
                    <a:pt x="290" y="159"/>
                  </a:lnTo>
                  <a:lnTo>
                    <a:pt x="286" y="166"/>
                  </a:lnTo>
                  <a:lnTo>
                    <a:pt x="284" y="175"/>
                  </a:lnTo>
                  <a:lnTo>
                    <a:pt x="282" y="184"/>
                  </a:lnTo>
                  <a:lnTo>
                    <a:pt x="283" y="194"/>
                  </a:lnTo>
                  <a:lnTo>
                    <a:pt x="285" y="199"/>
                  </a:lnTo>
                  <a:lnTo>
                    <a:pt x="286" y="204"/>
                  </a:lnTo>
                  <a:lnTo>
                    <a:pt x="286" y="210"/>
                  </a:lnTo>
                  <a:lnTo>
                    <a:pt x="287" y="217"/>
                  </a:lnTo>
                  <a:lnTo>
                    <a:pt x="289" y="222"/>
                  </a:lnTo>
                  <a:lnTo>
                    <a:pt x="290" y="229"/>
                  </a:lnTo>
                  <a:lnTo>
                    <a:pt x="292" y="235"/>
                  </a:lnTo>
                  <a:lnTo>
                    <a:pt x="293" y="241"/>
                  </a:lnTo>
                  <a:lnTo>
                    <a:pt x="295" y="247"/>
                  </a:lnTo>
                  <a:lnTo>
                    <a:pt x="298" y="253"/>
                  </a:lnTo>
                  <a:lnTo>
                    <a:pt x="300" y="259"/>
                  </a:lnTo>
                  <a:lnTo>
                    <a:pt x="304" y="264"/>
                  </a:lnTo>
                  <a:lnTo>
                    <a:pt x="308" y="268"/>
                  </a:lnTo>
                  <a:lnTo>
                    <a:pt x="313" y="273"/>
                  </a:lnTo>
                  <a:lnTo>
                    <a:pt x="319" y="276"/>
                  </a:lnTo>
                  <a:lnTo>
                    <a:pt x="326" y="279"/>
                  </a:lnTo>
                  <a:lnTo>
                    <a:pt x="332" y="282"/>
                  </a:lnTo>
                  <a:lnTo>
                    <a:pt x="339" y="284"/>
                  </a:lnTo>
                  <a:lnTo>
                    <a:pt x="345" y="284"/>
                  </a:lnTo>
                  <a:lnTo>
                    <a:pt x="351" y="284"/>
                  </a:lnTo>
                  <a:lnTo>
                    <a:pt x="357" y="282"/>
                  </a:lnTo>
                  <a:lnTo>
                    <a:pt x="362" y="280"/>
                  </a:lnTo>
                  <a:lnTo>
                    <a:pt x="367" y="278"/>
                  </a:lnTo>
                  <a:lnTo>
                    <a:pt x="373" y="274"/>
                  </a:lnTo>
                  <a:lnTo>
                    <a:pt x="379" y="272"/>
                  </a:lnTo>
                  <a:lnTo>
                    <a:pt x="385" y="268"/>
                  </a:lnTo>
                  <a:lnTo>
                    <a:pt x="390" y="266"/>
                  </a:lnTo>
                  <a:lnTo>
                    <a:pt x="396" y="264"/>
                  </a:lnTo>
                  <a:lnTo>
                    <a:pt x="402" y="262"/>
                  </a:lnTo>
                  <a:lnTo>
                    <a:pt x="407" y="260"/>
                  </a:lnTo>
                  <a:lnTo>
                    <a:pt x="414" y="260"/>
                  </a:lnTo>
                  <a:lnTo>
                    <a:pt x="420" y="261"/>
                  </a:lnTo>
                  <a:lnTo>
                    <a:pt x="426" y="265"/>
                  </a:lnTo>
                  <a:lnTo>
                    <a:pt x="429" y="270"/>
                  </a:lnTo>
                  <a:lnTo>
                    <a:pt x="432" y="275"/>
                  </a:lnTo>
                  <a:lnTo>
                    <a:pt x="434" y="281"/>
                  </a:lnTo>
                  <a:lnTo>
                    <a:pt x="436" y="287"/>
                  </a:lnTo>
                  <a:lnTo>
                    <a:pt x="439" y="292"/>
                  </a:lnTo>
                  <a:lnTo>
                    <a:pt x="439" y="299"/>
                  </a:lnTo>
                  <a:lnTo>
                    <a:pt x="440" y="305"/>
                  </a:lnTo>
                  <a:lnTo>
                    <a:pt x="442" y="312"/>
                  </a:lnTo>
                  <a:lnTo>
                    <a:pt x="442" y="319"/>
                  </a:lnTo>
                  <a:lnTo>
                    <a:pt x="443" y="325"/>
                  </a:lnTo>
                  <a:lnTo>
                    <a:pt x="443" y="332"/>
                  </a:lnTo>
                  <a:lnTo>
                    <a:pt x="444" y="338"/>
                  </a:lnTo>
                  <a:lnTo>
                    <a:pt x="445" y="345"/>
                  </a:lnTo>
                  <a:lnTo>
                    <a:pt x="445" y="352"/>
                  </a:lnTo>
                  <a:lnTo>
                    <a:pt x="446" y="358"/>
                  </a:lnTo>
                  <a:lnTo>
                    <a:pt x="436" y="358"/>
                  </a:lnTo>
                  <a:lnTo>
                    <a:pt x="426" y="359"/>
                  </a:lnTo>
                  <a:lnTo>
                    <a:pt x="417" y="361"/>
                  </a:lnTo>
                  <a:lnTo>
                    <a:pt x="406" y="363"/>
                  </a:lnTo>
                  <a:lnTo>
                    <a:pt x="397" y="366"/>
                  </a:lnTo>
                  <a:lnTo>
                    <a:pt x="386" y="369"/>
                  </a:lnTo>
                  <a:lnTo>
                    <a:pt x="377" y="372"/>
                  </a:lnTo>
                  <a:lnTo>
                    <a:pt x="366" y="377"/>
                  </a:lnTo>
                  <a:lnTo>
                    <a:pt x="363" y="380"/>
                  </a:lnTo>
                  <a:lnTo>
                    <a:pt x="359" y="385"/>
                  </a:lnTo>
                  <a:lnTo>
                    <a:pt x="354" y="391"/>
                  </a:lnTo>
                  <a:lnTo>
                    <a:pt x="351" y="398"/>
                  </a:lnTo>
                  <a:lnTo>
                    <a:pt x="347" y="406"/>
                  </a:lnTo>
                  <a:lnTo>
                    <a:pt x="346" y="414"/>
                  </a:lnTo>
                  <a:lnTo>
                    <a:pt x="347" y="421"/>
                  </a:lnTo>
                  <a:lnTo>
                    <a:pt x="350" y="429"/>
                  </a:lnTo>
                  <a:lnTo>
                    <a:pt x="353" y="437"/>
                  </a:lnTo>
                  <a:lnTo>
                    <a:pt x="358" y="444"/>
                  </a:lnTo>
                  <a:lnTo>
                    <a:pt x="363" y="450"/>
                  </a:lnTo>
                  <a:lnTo>
                    <a:pt x="368" y="458"/>
                  </a:lnTo>
                  <a:lnTo>
                    <a:pt x="372" y="464"/>
                  </a:lnTo>
                  <a:lnTo>
                    <a:pt x="374" y="472"/>
                  </a:lnTo>
                  <a:lnTo>
                    <a:pt x="375" y="480"/>
                  </a:lnTo>
                  <a:lnTo>
                    <a:pt x="373" y="489"/>
                  </a:lnTo>
                  <a:lnTo>
                    <a:pt x="369" y="492"/>
                  </a:lnTo>
                  <a:lnTo>
                    <a:pt x="364" y="495"/>
                  </a:lnTo>
                  <a:lnTo>
                    <a:pt x="359" y="498"/>
                  </a:lnTo>
                  <a:lnTo>
                    <a:pt x="353" y="500"/>
                  </a:lnTo>
                  <a:lnTo>
                    <a:pt x="347" y="503"/>
                  </a:lnTo>
                  <a:lnTo>
                    <a:pt x="341" y="505"/>
                  </a:lnTo>
                  <a:lnTo>
                    <a:pt x="336" y="508"/>
                  </a:lnTo>
                  <a:lnTo>
                    <a:pt x="330" y="509"/>
                  </a:lnTo>
                  <a:lnTo>
                    <a:pt x="323" y="511"/>
                  </a:lnTo>
                  <a:lnTo>
                    <a:pt x="317" y="512"/>
                  </a:lnTo>
                  <a:lnTo>
                    <a:pt x="311" y="514"/>
                  </a:lnTo>
                  <a:lnTo>
                    <a:pt x="304" y="515"/>
                  </a:lnTo>
                  <a:lnTo>
                    <a:pt x="298" y="516"/>
                  </a:lnTo>
                  <a:lnTo>
                    <a:pt x="292" y="517"/>
                  </a:lnTo>
                  <a:lnTo>
                    <a:pt x="285" y="518"/>
                  </a:lnTo>
                  <a:lnTo>
                    <a:pt x="279" y="519"/>
                  </a:lnTo>
                  <a:lnTo>
                    <a:pt x="272" y="519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1029" name="Freeform 5"/>
            <p:cNvSpPr>
              <a:spLocks/>
            </p:cNvSpPr>
            <p:nvPr/>
          </p:nvSpPr>
          <p:spPr bwMode="grayWhite">
            <a:xfrm>
              <a:off x="19" y="1775"/>
              <a:ext cx="462" cy="618"/>
            </a:xfrm>
            <a:custGeom>
              <a:avLst/>
              <a:gdLst>
                <a:gd name="T0" fmla="*/ 224 w 462"/>
                <a:gd name="T1" fmla="*/ 439 h 618"/>
                <a:gd name="T2" fmla="*/ 193 w 462"/>
                <a:gd name="T3" fmla="*/ 434 h 618"/>
                <a:gd name="T4" fmla="*/ 165 w 462"/>
                <a:gd name="T5" fmla="*/ 436 h 618"/>
                <a:gd name="T6" fmla="*/ 156 w 462"/>
                <a:gd name="T7" fmla="*/ 444 h 618"/>
                <a:gd name="T8" fmla="*/ 147 w 462"/>
                <a:gd name="T9" fmla="*/ 461 h 618"/>
                <a:gd name="T10" fmla="*/ 147 w 462"/>
                <a:gd name="T11" fmla="*/ 487 h 618"/>
                <a:gd name="T12" fmla="*/ 143 w 462"/>
                <a:gd name="T13" fmla="*/ 513 h 618"/>
                <a:gd name="T14" fmla="*/ 136 w 462"/>
                <a:gd name="T15" fmla="*/ 537 h 618"/>
                <a:gd name="T16" fmla="*/ 7 w 462"/>
                <a:gd name="T17" fmla="*/ 549 h 618"/>
                <a:gd name="T18" fmla="*/ 5 w 462"/>
                <a:gd name="T19" fmla="*/ 510 h 618"/>
                <a:gd name="T20" fmla="*/ 1 w 462"/>
                <a:gd name="T21" fmla="*/ 472 h 618"/>
                <a:gd name="T22" fmla="*/ 1 w 462"/>
                <a:gd name="T23" fmla="*/ 433 h 618"/>
                <a:gd name="T24" fmla="*/ 12 w 462"/>
                <a:gd name="T25" fmla="*/ 392 h 618"/>
                <a:gd name="T26" fmla="*/ 37 w 462"/>
                <a:gd name="T27" fmla="*/ 383 h 618"/>
                <a:gd name="T28" fmla="*/ 66 w 462"/>
                <a:gd name="T29" fmla="*/ 389 h 618"/>
                <a:gd name="T30" fmla="*/ 94 w 462"/>
                <a:gd name="T31" fmla="*/ 403 h 618"/>
                <a:gd name="T32" fmla="*/ 120 w 462"/>
                <a:gd name="T33" fmla="*/ 417 h 618"/>
                <a:gd name="T34" fmla="*/ 156 w 462"/>
                <a:gd name="T35" fmla="*/ 399 h 618"/>
                <a:gd name="T36" fmla="*/ 166 w 462"/>
                <a:gd name="T37" fmla="*/ 363 h 618"/>
                <a:gd name="T38" fmla="*/ 164 w 462"/>
                <a:gd name="T39" fmla="*/ 321 h 618"/>
                <a:gd name="T40" fmla="*/ 158 w 462"/>
                <a:gd name="T41" fmla="*/ 280 h 618"/>
                <a:gd name="T42" fmla="*/ 71 w 462"/>
                <a:gd name="T43" fmla="*/ 135 h 618"/>
                <a:gd name="T44" fmla="*/ 104 w 462"/>
                <a:gd name="T45" fmla="*/ 141 h 618"/>
                <a:gd name="T46" fmla="*/ 137 w 462"/>
                <a:gd name="T47" fmla="*/ 147 h 618"/>
                <a:gd name="T48" fmla="*/ 170 w 462"/>
                <a:gd name="T49" fmla="*/ 144 h 618"/>
                <a:gd name="T50" fmla="*/ 195 w 462"/>
                <a:gd name="T51" fmla="*/ 128 h 618"/>
                <a:gd name="T52" fmla="*/ 206 w 462"/>
                <a:gd name="T53" fmla="*/ 114 h 618"/>
                <a:gd name="T54" fmla="*/ 216 w 462"/>
                <a:gd name="T55" fmla="*/ 92 h 618"/>
                <a:gd name="T56" fmla="*/ 211 w 462"/>
                <a:gd name="T57" fmla="*/ 69 h 618"/>
                <a:gd name="T58" fmla="*/ 207 w 462"/>
                <a:gd name="T59" fmla="*/ 47 h 618"/>
                <a:gd name="T60" fmla="*/ 208 w 462"/>
                <a:gd name="T61" fmla="*/ 24 h 618"/>
                <a:gd name="T62" fmla="*/ 221 w 462"/>
                <a:gd name="T63" fmla="*/ 2 h 618"/>
                <a:gd name="T64" fmla="*/ 245 w 462"/>
                <a:gd name="T65" fmla="*/ 0 h 618"/>
                <a:gd name="T66" fmla="*/ 272 w 462"/>
                <a:gd name="T67" fmla="*/ 5 h 618"/>
                <a:gd name="T68" fmla="*/ 296 w 462"/>
                <a:gd name="T69" fmla="*/ 17 h 618"/>
                <a:gd name="T70" fmla="*/ 316 w 462"/>
                <a:gd name="T71" fmla="*/ 38 h 618"/>
                <a:gd name="T72" fmla="*/ 317 w 462"/>
                <a:gd name="T73" fmla="*/ 66 h 618"/>
                <a:gd name="T74" fmla="*/ 304 w 462"/>
                <a:gd name="T75" fmla="*/ 94 h 618"/>
                <a:gd name="T76" fmla="*/ 294 w 462"/>
                <a:gd name="T77" fmla="*/ 125 h 618"/>
                <a:gd name="T78" fmla="*/ 302 w 462"/>
                <a:gd name="T79" fmla="*/ 158 h 618"/>
                <a:gd name="T80" fmla="*/ 337 w 462"/>
                <a:gd name="T81" fmla="*/ 181 h 618"/>
                <a:gd name="T82" fmla="*/ 380 w 462"/>
                <a:gd name="T83" fmla="*/ 188 h 618"/>
                <a:gd name="T84" fmla="*/ 427 w 462"/>
                <a:gd name="T85" fmla="*/ 190 h 618"/>
                <a:gd name="T86" fmla="*/ 431 w 462"/>
                <a:gd name="T87" fmla="*/ 329 h 618"/>
                <a:gd name="T88" fmla="*/ 401 w 462"/>
                <a:gd name="T89" fmla="*/ 338 h 618"/>
                <a:gd name="T90" fmla="*/ 370 w 462"/>
                <a:gd name="T91" fmla="*/ 331 h 618"/>
                <a:gd name="T92" fmla="*/ 337 w 462"/>
                <a:gd name="T93" fmla="*/ 319 h 618"/>
                <a:gd name="T94" fmla="*/ 303 w 462"/>
                <a:gd name="T95" fmla="*/ 316 h 618"/>
                <a:gd name="T96" fmla="*/ 281 w 462"/>
                <a:gd name="T97" fmla="*/ 333 h 618"/>
                <a:gd name="T98" fmla="*/ 268 w 462"/>
                <a:gd name="T99" fmla="*/ 361 h 618"/>
                <a:gd name="T100" fmla="*/ 263 w 462"/>
                <a:gd name="T101" fmla="*/ 393 h 618"/>
                <a:gd name="T102" fmla="*/ 264 w 462"/>
                <a:gd name="T103" fmla="*/ 427 h 618"/>
                <a:gd name="T104" fmla="*/ 286 w 462"/>
                <a:gd name="T105" fmla="*/ 457 h 618"/>
                <a:gd name="T106" fmla="*/ 317 w 462"/>
                <a:gd name="T107" fmla="*/ 464 h 618"/>
                <a:gd name="T108" fmla="*/ 354 w 462"/>
                <a:gd name="T109" fmla="*/ 463 h 618"/>
                <a:gd name="T110" fmla="*/ 392 w 462"/>
                <a:gd name="T111" fmla="*/ 473 h 618"/>
                <a:gd name="T112" fmla="*/ 401 w 462"/>
                <a:gd name="T113" fmla="*/ 509 h 618"/>
                <a:gd name="T114" fmla="*/ 403 w 462"/>
                <a:gd name="T115" fmla="*/ 547 h 618"/>
                <a:gd name="T116" fmla="*/ 398 w 462"/>
                <a:gd name="T117" fmla="*/ 583 h 618"/>
                <a:gd name="T118" fmla="*/ 388 w 462"/>
                <a:gd name="T119" fmla="*/ 617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2" h="618">
                  <a:moveTo>
                    <a:pt x="384" y="617"/>
                  </a:moveTo>
                  <a:lnTo>
                    <a:pt x="248" y="578"/>
                  </a:lnTo>
                  <a:lnTo>
                    <a:pt x="231" y="442"/>
                  </a:lnTo>
                  <a:lnTo>
                    <a:pt x="224" y="439"/>
                  </a:lnTo>
                  <a:lnTo>
                    <a:pt x="217" y="436"/>
                  </a:lnTo>
                  <a:lnTo>
                    <a:pt x="209" y="435"/>
                  </a:lnTo>
                  <a:lnTo>
                    <a:pt x="201" y="434"/>
                  </a:lnTo>
                  <a:lnTo>
                    <a:pt x="193" y="434"/>
                  </a:lnTo>
                  <a:lnTo>
                    <a:pt x="185" y="434"/>
                  </a:lnTo>
                  <a:lnTo>
                    <a:pt x="176" y="435"/>
                  </a:lnTo>
                  <a:lnTo>
                    <a:pt x="167" y="435"/>
                  </a:lnTo>
                  <a:lnTo>
                    <a:pt x="165" y="436"/>
                  </a:lnTo>
                  <a:lnTo>
                    <a:pt x="162" y="438"/>
                  </a:lnTo>
                  <a:lnTo>
                    <a:pt x="160" y="440"/>
                  </a:lnTo>
                  <a:lnTo>
                    <a:pt x="158" y="442"/>
                  </a:lnTo>
                  <a:lnTo>
                    <a:pt x="156" y="444"/>
                  </a:lnTo>
                  <a:lnTo>
                    <a:pt x="153" y="448"/>
                  </a:lnTo>
                  <a:lnTo>
                    <a:pt x="151" y="452"/>
                  </a:lnTo>
                  <a:lnTo>
                    <a:pt x="147" y="456"/>
                  </a:lnTo>
                  <a:lnTo>
                    <a:pt x="147" y="461"/>
                  </a:lnTo>
                  <a:lnTo>
                    <a:pt x="147" y="468"/>
                  </a:lnTo>
                  <a:lnTo>
                    <a:pt x="147" y="474"/>
                  </a:lnTo>
                  <a:lnTo>
                    <a:pt x="147" y="480"/>
                  </a:lnTo>
                  <a:lnTo>
                    <a:pt x="147" y="487"/>
                  </a:lnTo>
                  <a:lnTo>
                    <a:pt x="146" y="493"/>
                  </a:lnTo>
                  <a:lnTo>
                    <a:pt x="146" y="499"/>
                  </a:lnTo>
                  <a:lnTo>
                    <a:pt x="145" y="506"/>
                  </a:lnTo>
                  <a:lnTo>
                    <a:pt x="143" y="513"/>
                  </a:lnTo>
                  <a:lnTo>
                    <a:pt x="143" y="520"/>
                  </a:lnTo>
                  <a:lnTo>
                    <a:pt x="141" y="525"/>
                  </a:lnTo>
                  <a:lnTo>
                    <a:pt x="139" y="532"/>
                  </a:lnTo>
                  <a:lnTo>
                    <a:pt x="136" y="537"/>
                  </a:lnTo>
                  <a:lnTo>
                    <a:pt x="134" y="543"/>
                  </a:lnTo>
                  <a:lnTo>
                    <a:pt x="131" y="549"/>
                  </a:lnTo>
                  <a:lnTo>
                    <a:pt x="128" y="553"/>
                  </a:lnTo>
                  <a:lnTo>
                    <a:pt x="7" y="549"/>
                  </a:lnTo>
                  <a:lnTo>
                    <a:pt x="7" y="539"/>
                  </a:lnTo>
                  <a:lnTo>
                    <a:pt x="7" y="530"/>
                  </a:lnTo>
                  <a:lnTo>
                    <a:pt x="6" y="521"/>
                  </a:lnTo>
                  <a:lnTo>
                    <a:pt x="5" y="510"/>
                  </a:lnTo>
                  <a:lnTo>
                    <a:pt x="4" y="501"/>
                  </a:lnTo>
                  <a:lnTo>
                    <a:pt x="2" y="492"/>
                  </a:lnTo>
                  <a:lnTo>
                    <a:pt x="1" y="482"/>
                  </a:lnTo>
                  <a:lnTo>
                    <a:pt x="1" y="472"/>
                  </a:lnTo>
                  <a:lnTo>
                    <a:pt x="0" y="463"/>
                  </a:lnTo>
                  <a:lnTo>
                    <a:pt x="0" y="453"/>
                  </a:lnTo>
                  <a:lnTo>
                    <a:pt x="0" y="442"/>
                  </a:lnTo>
                  <a:lnTo>
                    <a:pt x="1" y="433"/>
                  </a:lnTo>
                  <a:lnTo>
                    <a:pt x="3" y="423"/>
                  </a:lnTo>
                  <a:lnTo>
                    <a:pt x="5" y="413"/>
                  </a:lnTo>
                  <a:lnTo>
                    <a:pt x="8" y="402"/>
                  </a:lnTo>
                  <a:lnTo>
                    <a:pt x="12" y="392"/>
                  </a:lnTo>
                  <a:lnTo>
                    <a:pt x="18" y="388"/>
                  </a:lnTo>
                  <a:lnTo>
                    <a:pt x="24" y="386"/>
                  </a:lnTo>
                  <a:lnTo>
                    <a:pt x="30" y="384"/>
                  </a:lnTo>
                  <a:lnTo>
                    <a:pt x="37" y="383"/>
                  </a:lnTo>
                  <a:lnTo>
                    <a:pt x="45" y="384"/>
                  </a:lnTo>
                  <a:lnTo>
                    <a:pt x="52" y="385"/>
                  </a:lnTo>
                  <a:lnTo>
                    <a:pt x="59" y="387"/>
                  </a:lnTo>
                  <a:lnTo>
                    <a:pt x="66" y="389"/>
                  </a:lnTo>
                  <a:lnTo>
                    <a:pt x="73" y="392"/>
                  </a:lnTo>
                  <a:lnTo>
                    <a:pt x="80" y="396"/>
                  </a:lnTo>
                  <a:lnTo>
                    <a:pt x="87" y="400"/>
                  </a:lnTo>
                  <a:lnTo>
                    <a:pt x="94" y="403"/>
                  </a:lnTo>
                  <a:lnTo>
                    <a:pt x="100" y="407"/>
                  </a:lnTo>
                  <a:lnTo>
                    <a:pt x="107" y="411"/>
                  </a:lnTo>
                  <a:lnTo>
                    <a:pt x="113" y="415"/>
                  </a:lnTo>
                  <a:lnTo>
                    <a:pt x="120" y="417"/>
                  </a:lnTo>
                  <a:lnTo>
                    <a:pt x="136" y="417"/>
                  </a:lnTo>
                  <a:lnTo>
                    <a:pt x="143" y="412"/>
                  </a:lnTo>
                  <a:lnTo>
                    <a:pt x="151" y="406"/>
                  </a:lnTo>
                  <a:lnTo>
                    <a:pt x="156" y="399"/>
                  </a:lnTo>
                  <a:lnTo>
                    <a:pt x="160" y="391"/>
                  </a:lnTo>
                  <a:lnTo>
                    <a:pt x="163" y="383"/>
                  </a:lnTo>
                  <a:lnTo>
                    <a:pt x="165" y="373"/>
                  </a:lnTo>
                  <a:lnTo>
                    <a:pt x="166" y="363"/>
                  </a:lnTo>
                  <a:lnTo>
                    <a:pt x="166" y="353"/>
                  </a:lnTo>
                  <a:lnTo>
                    <a:pt x="166" y="343"/>
                  </a:lnTo>
                  <a:lnTo>
                    <a:pt x="166" y="333"/>
                  </a:lnTo>
                  <a:lnTo>
                    <a:pt x="164" y="321"/>
                  </a:lnTo>
                  <a:lnTo>
                    <a:pt x="163" y="311"/>
                  </a:lnTo>
                  <a:lnTo>
                    <a:pt x="161" y="301"/>
                  </a:lnTo>
                  <a:lnTo>
                    <a:pt x="159" y="290"/>
                  </a:lnTo>
                  <a:lnTo>
                    <a:pt x="158" y="280"/>
                  </a:lnTo>
                  <a:lnTo>
                    <a:pt x="156" y="270"/>
                  </a:lnTo>
                  <a:lnTo>
                    <a:pt x="39" y="241"/>
                  </a:lnTo>
                  <a:lnTo>
                    <a:pt x="63" y="135"/>
                  </a:lnTo>
                  <a:lnTo>
                    <a:pt x="71" y="135"/>
                  </a:lnTo>
                  <a:lnTo>
                    <a:pt x="79" y="136"/>
                  </a:lnTo>
                  <a:lnTo>
                    <a:pt x="87" y="137"/>
                  </a:lnTo>
                  <a:lnTo>
                    <a:pt x="96" y="139"/>
                  </a:lnTo>
                  <a:lnTo>
                    <a:pt x="104" y="141"/>
                  </a:lnTo>
                  <a:lnTo>
                    <a:pt x="113" y="143"/>
                  </a:lnTo>
                  <a:lnTo>
                    <a:pt x="120" y="144"/>
                  </a:lnTo>
                  <a:lnTo>
                    <a:pt x="129" y="146"/>
                  </a:lnTo>
                  <a:lnTo>
                    <a:pt x="137" y="147"/>
                  </a:lnTo>
                  <a:lnTo>
                    <a:pt x="146" y="147"/>
                  </a:lnTo>
                  <a:lnTo>
                    <a:pt x="154" y="147"/>
                  </a:lnTo>
                  <a:lnTo>
                    <a:pt x="162" y="146"/>
                  </a:lnTo>
                  <a:lnTo>
                    <a:pt x="170" y="144"/>
                  </a:lnTo>
                  <a:lnTo>
                    <a:pt x="177" y="141"/>
                  </a:lnTo>
                  <a:lnTo>
                    <a:pt x="185" y="136"/>
                  </a:lnTo>
                  <a:lnTo>
                    <a:pt x="192" y="132"/>
                  </a:lnTo>
                  <a:lnTo>
                    <a:pt x="195" y="128"/>
                  </a:lnTo>
                  <a:lnTo>
                    <a:pt x="197" y="125"/>
                  </a:lnTo>
                  <a:lnTo>
                    <a:pt x="200" y="121"/>
                  </a:lnTo>
                  <a:lnTo>
                    <a:pt x="204" y="118"/>
                  </a:lnTo>
                  <a:lnTo>
                    <a:pt x="206" y="114"/>
                  </a:lnTo>
                  <a:lnTo>
                    <a:pt x="210" y="108"/>
                  </a:lnTo>
                  <a:lnTo>
                    <a:pt x="212" y="104"/>
                  </a:lnTo>
                  <a:lnTo>
                    <a:pt x="216" y="97"/>
                  </a:lnTo>
                  <a:lnTo>
                    <a:pt x="216" y="92"/>
                  </a:lnTo>
                  <a:lnTo>
                    <a:pt x="214" y="86"/>
                  </a:lnTo>
                  <a:lnTo>
                    <a:pt x="214" y="80"/>
                  </a:lnTo>
                  <a:lnTo>
                    <a:pt x="212" y="76"/>
                  </a:lnTo>
                  <a:lnTo>
                    <a:pt x="211" y="69"/>
                  </a:lnTo>
                  <a:lnTo>
                    <a:pt x="210" y="65"/>
                  </a:lnTo>
                  <a:lnTo>
                    <a:pt x="209" y="58"/>
                  </a:lnTo>
                  <a:lnTo>
                    <a:pt x="208" y="53"/>
                  </a:lnTo>
                  <a:lnTo>
                    <a:pt x="207" y="47"/>
                  </a:lnTo>
                  <a:lnTo>
                    <a:pt x="206" y="41"/>
                  </a:lnTo>
                  <a:lnTo>
                    <a:pt x="206" y="35"/>
                  </a:lnTo>
                  <a:lnTo>
                    <a:pt x="207" y="29"/>
                  </a:lnTo>
                  <a:lnTo>
                    <a:pt x="208" y="24"/>
                  </a:lnTo>
                  <a:lnTo>
                    <a:pt x="210" y="17"/>
                  </a:lnTo>
                  <a:lnTo>
                    <a:pt x="212" y="11"/>
                  </a:lnTo>
                  <a:lnTo>
                    <a:pt x="216" y="5"/>
                  </a:lnTo>
                  <a:lnTo>
                    <a:pt x="221" y="2"/>
                  </a:lnTo>
                  <a:lnTo>
                    <a:pt x="226" y="1"/>
                  </a:lnTo>
                  <a:lnTo>
                    <a:pt x="233" y="0"/>
                  </a:lnTo>
                  <a:lnTo>
                    <a:pt x="239" y="0"/>
                  </a:lnTo>
                  <a:lnTo>
                    <a:pt x="245" y="0"/>
                  </a:lnTo>
                  <a:lnTo>
                    <a:pt x="251" y="0"/>
                  </a:lnTo>
                  <a:lnTo>
                    <a:pt x="258" y="1"/>
                  </a:lnTo>
                  <a:lnTo>
                    <a:pt x="264" y="3"/>
                  </a:lnTo>
                  <a:lnTo>
                    <a:pt x="272" y="5"/>
                  </a:lnTo>
                  <a:lnTo>
                    <a:pt x="278" y="8"/>
                  </a:lnTo>
                  <a:lnTo>
                    <a:pt x="284" y="11"/>
                  </a:lnTo>
                  <a:lnTo>
                    <a:pt x="290" y="13"/>
                  </a:lnTo>
                  <a:lnTo>
                    <a:pt x="296" y="17"/>
                  </a:lnTo>
                  <a:lnTo>
                    <a:pt x="302" y="21"/>
                  </a:lnTo>
                  <a:lnTo>
                    <a:pt x="307" y="26"/>
                  </a:lnTo>
                  <a:lnTo>
                    <a:pt x="311" y="30"/>
                  </a:lnTo>
                  <a:lnTo>
                    <a:pt x="316" y="38"/>
                  </a:lnTo>
                  <a:lnTo>
                    <a:pt x="318" y="44"/>
                  </a:lnTo>
                  <a:lnTo>
                    <a:pt x="319" y="52"/>
                  </a:lnTo>
                  <a:lnTo>
                    <a:pt x="318" y="59"/>
                  </a:lnTo>
                  <a:lnTo>
                    <a:pt x="317" y="66"/>
                  </a:lnTo>
                  <a:lnTo>
                    <a:pt x="314" y="73"/>
                  </a:lnTo>
                  <a:lnTo>
                    <a:pt x="311" y="80"/>
                  </a:lnTo>
                  <a:lnTo>
                    <a:pt x="308" y="87"/>
                  </a:lnTo>
                  <a:lnTo>
                    <a:pt x="304" y="94"/>
                  </a:lnTo>
                  <a:lnTo>
                    <a:pt x="301" y="102"/>
                  </a:lnTo>
                  <a:lnTo>
                    <a:pt x="297" y="110"/>
                  </a:lnTo>
                  <a:lnTo>
                    <a:pt x="294" y="118"/>
                  </a:lnTo>
                  <a:lnTo>
                    <a:pt x="294" y="125"/>
                  </a:lnTo>
                  <a:lnTo>
                    <a:pt x="293" y="133"/>
                  </a:lnTo>
                  <a:lnTo>
                    <a:pt x="294" y="140"/>
                  </a:lnTo>
                  <a:lnTo>
                    <a:pt x="295" y="147"/>
                  </a:lnTo>
                  <a:lnTo>
                    <a:pt x="302" y="158"/>
                  </a:lnTo>
                  <a:lnTo>
                    <a:pt x="309" y="165"/>
                  </a:lnTo>
                  <a:lnTo>
                    <a:pt x="317" y="172"/>
                  </a:lnTo>
                  <a:lnTo>
                    <a:pt x="327" y="176"/>
                  </a:lnTo>
                  <a:lnTo>
                    <a:pt x="337" y="181"/>
                  </a:lnTo>
                  <a:lnTo>
                    <a:pt x="347" y="183"/>
                  </a:lnTo>
                  <a:lnTo>
                    <a:pt x="357" y="186"/>
                  </a:lnTo>
                  <a:lnTo>
                    <a:pt x="369" y="187"/>
                  </a:lnTo>
                  <a:lnTo>
                    <a:pt x="380" y="188"/>
                  </a:lnTo>
                  <a:lnTo>
                    <a:pt x="392" y="188"/>
                  </a:lnTo>
                  <a:lnTo>
                    <a:pt x="403" y="189"/>
                  </a:lnTo>
                  <a:lnTo>
                    <a:pt x="415" y="189"/>
                  </a:lnTo>
                  <a:lnTo>
                    <a:pt x="427" y="190"/>
                  </a:lnTo>
                  <a:lnTo>
                    <a:pt x="438" y="191"/>
                  </a:lnTo>
                  <a:lnTo>
                    <a:pt x="450" y="192"/>
                  </a:lnTo>
                  <a:lnTo>
                    <a:pt x="461" y="195"/>
                  </a:lnTo>
                  <a:lnTo>
                    <a:pt x="431" y="329"/>
                  </a:lnTo>
                  <a:lnTo>
                    <a:pt x="424" y="334"/>
                  </a:lnTo>
                  <a:lnTo>
                    <a:pt x="416" y="336"/>
                  </a:lnTo>
                  <a:lnTo>
                    <a:pt x="408" y="338"/>
                  </a:lnTo>
                  <a:lnTo>
                    <a:pt x="401" y="338"/>
                  </a:lnTo>
                  <a:lnTo>
                    <a:pt x="393" y="337"/>
                  </a:lnTo>
                  <a:lnTo>
                    <a:pt x="385" y="336"/>
                  </a:lnTo>
                  <a:lnTo>
                    <a:pt x="377" y="334"/>
                  </a:lnTo>
                  <a:lnTo>
                    <a:pt x="370" y="331"/>
                  </a:lnTo>
                  <a:lnTo>
                    <a:pt x="361" y="327"/>
                  </a:lnTo>
                  <a:lnTo>
                    <a:pt x="353" y="325"/>
                  </a:lnTo>
                  <a:lnTo>
                    <a:pt x="345" y="321"/>
                  </a:lnTo>
                  <a:lnTo>
                    <a:pt x="337" y="319"/>
                  </a:lnTo>
                  <a:lnTo>
                    <a:pt x="328" y="317"/>
                  </a:lnTo>
                  <a:lnTo>
                    <a:pt x="320" y="316"/>
                  </a:lnTo>
                  <a:lnTo>
                    <a:pt x="311" y="315"/>
                  </a:lnTo>
                  <a:lnTo>
                    <a:pt x="303" y="316"/>
                  </a:lnTo>
                  <a:lnTo>
                    <a:pt x="297" y="319"/>
                  </a:lnTo>
                  <a:lnTo>
                    <a:pt x="291" y="323"/>
                  </a:lnTo>
                  <a:lnTo>
                    <a:pt x="286" y="327"/>
                  </a:lnTo>
                  <a:lnTo>
                    <a:pt x="281" y="333"/>
                  </a:lnTo>
                  <a:lnTo>
                    <a:pt x="277" y="339"/>
                  </a:lnTo>
                  <a:lnTo>
                    <a:pt x="274" y="346"/>
                  </a:lnTo>
                  <a:lnTo>
                    <a:pt x="271" y="353"/>
                  </a:lnTo>
                  <a:lnTo>
                    <a:pt x="268" y="361"/>
                  </a:lnTo>
                  <a:lnTo>
                    <a:pt x="266" y="368"/>
                  </a:lnTo>
                  <a:lnTo>
                    <a:pt x="264" y="376"/>
                  </a:lnTo>
                  <a:lnTo>
                    <a:pt x="264" y="385"/>
                  </a:lnTo>
                  <a:lnTo>
                    <a:pt x="263" y="393"/>
                  </a:lnTo>
                  <a:lnTo>
                    <a:pt x="263" y="402"/>
                  </a:lnTo>
                  <a:lnTo>
                    <a:pt x="263" y="410"/>
                  </a:lnTo>
                  <a:lnTo>
                    <a:pt x="264" y="418"/>
                  </a:lnTo>
                  <a:lnTo>
                    <a:pt x="264" y="427"/>
                  </a:lnTo>
                  <a:lnTo>
                    <a:pt x="268" y="438"/>
                  </a:lnTo>
                  <a:lnTo>
                    <a:pt x="273" y="446"/>
                  </a:lnTo>
                  <a:lnTo>
                    <a:pt x="279" y="454"/>
                  </a:lnTo>
                  <a:lnTo>
                    <a:pt x="286" y="457"/>
                  </a:lnTo>
                  <a:lnTo>
                    <a:pt x="293" y="461"/>
                  </a:lnTo>
                  <a:lnTo>
                    <a:pt x="300" y="463"/>
                  </a:lnTo>
                  <a:lnTo>
                    <a:pt x="308" y="464"/>
                  </a:lnTo>
                  <a:lnTo>
                    <a:pt x="317" y="464"/>
                  </a:lnTo>
                  <a:lnTo>
                    <a:pt x="326" y="463"/>
                  </a:lnTo>
                  <a:lnTo>
                    <a:pt x="335" y="463"/>
                  </a:lnTo>
                  <a:lnTo>
                    <a:pt x="344" y="462"/>
                  </a:lnTo>
                  <a:lnTo>
                    <a:pt x="354" y="463"/>
                  </a:lnTo>
                  <a:lnTo>
                    <a:pt x="363" y="463"/>
                  </a:lnTo>
                  <a:lnTo>
                    <a:pt x="373" y="465"/>
                  </a:lnTo>
                  <a:lnTo>
                    <a:pt x="383" y="468"/>
                  </a:lnTo>
                  <a:lnTo>
                    <a:pt x="392" y="473"/>
                  </a:lnTo>
                  <a:lnTo>
                    <a:pt x="395" y="482"/>
                  </a:lnTo>
                  <a:lnTo>
                    <a:pt x="398" y="491"/>
                  </a:lnTo>
                  <a:lnTo>
                    <a:pt x="400" y="499"/>
                  </a:lnTo>
                  <a:lnTo>
                    <a:pt x="401" y="509"/>
                  </a:lnTo>
                  <a:lnTo>
                    <a:pt x="403" y="518"/>
                  </a:lnTo>
                  <a:lnTo>
                    <a:pt x="404" y="527"/>
                  </a:lnTo>
                  <a:lnTo>
                    <a:pt x="404" y="536"/>
                  </a:lnTo>
                  <a:lnTo>
                    <a:pt x="403" y="547"/>
                  </a:lnTo>
                  <a:lnTo>
                    <a:pt x="403" y="555"/>
                  </a:lnTo>
                  <a:lnTo>
                    <a:pt x="401" y="564"/>
                  </a:lnTo>
                  <a:lnTo>
                    <a:pt x="400" y="574"/>
                  </a:lnTo>
                  <a:lnTo>
                    <a:pt x="398" y="583"/>
                  </a:lnTo>
                  <a:lnTo>
                    <a:pt x="396" y="591"/>
                  </a:lnTo>
                  <a:lnTo>
                    <a:pt x="393" y="600"/>
                  </a:lnTo>
                  <a:lnTo>
                    <a:pt x="391" y="608"/>
                  </a:lnTo>
                  <a:lnTo>
                    <a:pt x="388" y="617"/>
                  </a:lnTo>
                  <a:lnTo>
                    <a:pt x="384" y="6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1030" name="Freeform 6"/>
            <p:cNvSpPr>
              <a:spLocks/>
            </p:cNvSpPr>
            <p:nvPr/>
          </p:nvSpPr>
          <p:spPr bwMode="grayWhite">
            <a:xfrm>
              <a:off x="48" y="1306"/>
              <a:ext cx="624" cy="371"/>
            </a:xfrm>
            <a:custGeom>
              <a:avLst/>
              <a:gdLst>
                <a:gd name="T0" fmla="*/ 186 w 624"/>
                <a:gd name="T1" fmla="*/ 342 h 371"/>
                <a:gd name="T2" fmla="*/ 175 w 624"/>
                <a:gd name="T3" fmla="*/ 308 h 371"/>
                <a:gd name="T4" fmla="*/ 149 w 624"/>
                <a:gd name="T5" fmla="*/ 280 h 371"/>
                <a:gd name="T6" fmla="*/ 124 w 624"/>
                <a:gd name="T7" fmla="*/ 270 h 371"/>
                <a:gd name="T8" fmla="*/ 104 w 624"/>
                <a:gd name="T9" fmla="*/ 269 h 371"/>
                <a:gd name="T10" fmla="*/ 10 w 624"/>
                <a:gd name="T11" fmla="*/ 290 h 371"/>
                <a:gd name="T12" fmla="*/ 3 w 624"/>
                <a:gd name="T13" fmla="*/ 264 h 371"/>
                <a:gd name="T14" fmla="*/ 0 w 624"/>
                <a:gd name="T15" fmla="*/ 236 h 371"/>
                <a:gd name="T16" fmla="*/ 4 w 624"/>
                <a:gd name="T17" fmla="*/ 214 h 371"/>
                <a:gd name="T18" fmla="*/ 22 w 624"/>
                <a:gd name="T19" fmla="*/ 200 h 371"/>
                <a:gd name="T20" fmla="*/ 53 w 624"/>
                <a:gd name="T21" fmla="*/ 200 h 371"/>
                <a:gd name="T22" fmla="*/ 90 w 624"/>
                <a:gd name="T23" fmla="*/ 208 h 371"/>
                <a:gd name="T24" fmla="*/ 126 w 624"/>
                <a:gd name="T25" fmla="*/ 190 h 371"/>
                <a:gd name="T26" fmla="*/ 144 w 624"/>
                <a:gd name="T27" fmla="*/ 33 h 371"/>
                <a:gd name="T28" fmla="*/ 174 w 624"/>
                <a:gd name="T29" fmla="*/ 28 h 371"/>
                <a:gd name="T30" fmla="*/ 206 w 624"/>
                <a:gd name="T31" fmla="*/ 31 h 371"/>
                <a:gd name="T32" fmla="*/ 230 w 624"/>
                <a:gd name="T33" fmla="*/ 57 h 371"/>
                <a:gd name="T34" fmla="*/ 236 w 624"/>
                <a:gd name="T35" fmla="*/ 99 h 371"/>
                <a:gd name="T36" fmla="*/ 249 w 624"/>
                <a:gd name="T37" fmla="*/ 138 h 371"/>
                <a:gd name="T38" fmla="*/ 293 w 624"/>
                <a:gd name="T39" fmla="*/ 159 h 371"/>
                <a:gd name="T40" fmla="*/ 345 w 624"/>
                <a:gd name="T41" fmla="*/ 148 h 371"/>
                <a:gd name="T42" fmla="*/ 366 w 624"/>
                <a:gd name="T43" fmla="*/ 119 h 371"/>
                <a:gd name="T44" fmla="*/ 361 w 624"/>
                <a:gd name="T45" fmla="*/ 91 h 371"/>
                <a:gd name="T46" fmla="*/ 352 w 624"/>
                <a:gd name="T47" fmla="*/ 62 h 371"/>
                <a:gd name="T48" fmla="*/ 363 w 624"/>
                <a:gd name="T49" fmla="*/ 34 h 371"/>
                <a:gd name="T50" fmla="*/ 398 w 624"/>
                <a:gd name="T51" fmla="*/ 17 h 371"/>
                <a:gd name="T52" fmla="*/ 439 w 624"/>
                <a:gd name="T53" fmla="*/ 7 h 371"/>
                <a:gd name="T54" fmla="*/ 474 w 624"/>
                <a:gd name="T55" fmla="*/ 5 h 371"/>
                <a:gd name="T56" fmla="*/ 479 w 624"/>
                <a:gd name="T57" fmla="*/ 37 h 371"/>
                <a:gd name="T58" fmla="*/ 483 w 624"/>
                <a:gd name="T59" fmla="*/ 70 h 371"/>
                <a:gd name="T60" fmla="*/ 507 w 624"/>
                <a:gd name="T61" fmla="*/ 97 h 371"/>
                <a:gd name="T62" fmla="*/ 535 w 624"/>
                <a:gd name="T63" fmla="*/ 101 h 371"/>
                <a:gd name="T64" fmla="*/ 566 w 624"/>
                <a:gd name="T65" fmla="*/ 94 h 371"/>
                <a:gd name="T66" fmla="*/ 598 w 624"/>
                <a:gd name="T67" fmla="*/ 94 h 371"/>
                <a:gd name="T68" fmla="*/ 620 w 624"/>
                <a:gd name="T69" fmla="*/ 125 h 371"/>
                <a:gd name="T70" fmla="*/ 621 w 624"/>
                <a:gd name="T71" fmla="*/ 162 h 371"/>
                <a:gd name="T72" fmla="*/ 608 w 624"/>
                <a:gd name="T73" fmla="*/ 178 h 371"/>
                <a:gd name="T74" fmla="*/ 573 w 624"/>
                <a:gd name="T75" fmla="*/ 183 h 371"/>
                <a:gd name="T76" fmla="*/ 524 w 624"/>
                <a:gd name="T77" fmla="*/ 186 h 371"/>
                <a:gd name="T78" fmla="*/ 514 w 624"/>
                <a:gd name="T79" fmla="*/ 197 h 371"/>
                <a:gd name="T80" fmla="*/ 519 w 624"/>
                <a:gd name="T81" fmla="*/ 333 h 371"/>
                <a:gd name="T82" fmla="*/ 486 w 624"/>
                <a:gd name="T83" fmla="*/ 342 h 371"/>
                <a:gd name="T84" fmla="*/ 449 w 624"/>
                <a:gd name="T85" fmla="*/ 344 h 371"/>
                <a:gd name="T86" fmla="*/ 412 w 624"/>
                <a:gd name="T87" fmla="*/ 338 h 371"/>
                <a:gd name="T88" fmla="*/ 402 w 624"/>
                <a:gd name="T89" fmla="*/ 311 h 371"/>
                <a:gd name="T90" fmla="*/ 402 w 624"/>
                <a:gd name="T91" fmla="*/ 283 h 371"/>
                <a:gd name="T92" fmla="*/ 397 w 624"/>
                <a:gd name="T93" fmla="*/ 254 h 371"/>
                <a:gd name="T94" fmla="*/ 367 w 624"/>
                <a:gd name="T95" fmla="*/ 236 h 371"/>
                <a:gd name="T96" fmla="*/ 329 w 624"/>
                <a:gd name="T97" fmla="*/ 237 h 371"/>
                <a:gd name="T98" fmla="*/ 289 w 624"/>
                <a:gd name="T99" fmla="*/ 248 h 371"/>
                <a:gd name="T100" fmla="*/ 263 w 624"/>
                <a:gd name="T101" fmla="*/ 264 h 371"/>
                <a:gd name="T102" fmla="*/ 262 w 624"/>
                <a:gd name="T103" fmla="*/ 293 h 371"/>
                <a:gd name="T104" fmla="*/ 276 w 624"/>
                <a:gd name="T105" fmla="*/ 322 h 371"/>
                <a:gd name="T106" fmla="*/ 257 w 624"/>
                <a:gd name="T107" fmla="*/ 360 h 371"/>
                <a:gd name="T108" fmla="*/ 210 w 624"/>
                <a:gd name="T109" fmla="*/ 36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4" h="371">
                  <a:moveTo>
                    <a:pt x="191" y="370"/>
                  </a:moveTo>
                  <a:lnTo>
                    <a:pt x="190" y="363"/>
                  </a:lnTo>
                  <a:lnTo>
                    <a:pt x="189" y="356"/>
                  </a:lnTo>
                  <a:lnTo>
                    <a:pt x="188" y="349"/>
                  </a:lnTo>
                  <a:lnTo>
                    <a:pt x="186" y="342"/>
                  </a:lnTo>
                  <a:lnTo>
                    <a:pt x="185" y="335"/>
                  </a:lnTo>
                  <a:lnTo>
                    <a:pt x="182" y="328"/>
                  </a:lnTo>
                  <a:lnTo>
                    <a:pt x="181" y="321"/>
                  </a:lnTo>
                  <a:lnTo>
                    <a:pt x="178" y="315"/>
                  </a:lnTo>
                  <a:lnTo>
                    <a:pt x="175" y="308"/>
                  </a:lnTo>
                  <a:lnTo>
                    <a:pt x="171" y="302"/>
                  </a:lnTo>
                  <a:lnTo>
                    <a:pt x="167" y="296"/>
                  </a:lnTo>
                  <a:lnTo>
                    <a:pt x="162" y="290"/>
                  </a:lnTo>
                  <a:lnTo>
                    <a:pt x="156" y="285"/>
                  </a:lnTo>
                  <a:lnTo>
                    <a:pt x="149" y="280"/>
                  </a:lnTo>
                  <a:lnTo>
                    <a:pt x="143" y="276"/>
                  </a:lnTo>
                  <a:lnTo>
                    <a:pt x="134" y="273"/>
                  </a:lnTo>
                  <a:lnTo>
                    <a:pt x="131" y="271"/>
                  </a:lnTo>
                  <a:lnTo>
                    <a:pt x="128" y="270"/>
                  </a:lnTo>
                  <a:lnTo>
                    <a:pt x="124" y="270"/>
                  </a:lnTo>
                  <a:lnTo>
                    <a:pt x="121" y="270"/>
                  </a:lnTo>
                  <a:lnTo>
                    <a:pt x="117" y="270"/>
                  </a:lnTo>
                  <a:lnTo>
                    <a:pt x="113" y="271"/>
                  </a:lnTo>
                  <a:lnTo>
                    <a:pt x="109" y="270"/>
                  </a:lnTo>
                  <a:lnTo>
                    <a:pt x="104" y="269"/>
                  </a:lnTo>
                  <a:lnTo>
                    <a:pt x="22" y="307"/>
                  </a:lnTo>
                  <a:lnTo>
                    <a:pt x="19" y="304"/>
                  </a:lnTo>
                  <a:lnTo>
                    <a:pt x="15" y="300"/>
                  </a:lnTo>
                  <a:lnTo>
                    <a:pt x="13" y="296"/>
                  </a:lnTo>
                  <a:lnTo>
                    <a:pt x="10" y="290"/>
                  </a:lnTo>
                  <a:lnTo>
                    <a:pt x="9" y="286"/>
                  </a:lnTo>
                  <a:lnTo>
                    <a:pt x="6" y="280"/>
                  </a:lnTo>
                  <a:lnTo>
                    <a:pt x="5" y="275"/>
                  </a:lnTo>
                  <a:lnTo>
                    <a:pt x="4" y="270"/>
                  </a:lnTo>
                  <a:lnTo>
                    <a:pt x="3" y="264"/>
                  </a:lnTo>
                  <a:lnTo>
                    <a:pt x="2" y="258"/>
                  </a:lnTo>
                  <a:lnTo>
                    <a:pt x="0" y="252"/>
                  </a:lnTo>
                  <a:lnTo>
                    <a:pt x="0" y="246"/>
                  </a:lnTo>
                  <a:lnTo>
                    <a:pt x="0" y="241"/>
                  </a:lnTo>
                  <a:lnTo>
                    <a:pt x="0" y="236"/>
                  </a:lnTo>
                  <a:lnTo>
                    <a:pt x="0" y="229"/>
                  </a:lnTo>
                  <a:lnTo>
                    <a:pt x="0" y="224"/>
                  </a:lnTo>
                  <a:lnTo>
                    <a:pt x="0" y="221"/>
                  </a:lnTo>
                  <a:lnTo>
                    <a:pt x="2" y="217"/>
                  </a:lnTo>
                  <a:lnTo>
                    <a:pt x="4" y="214"/>
                  </a:lnTo>
                  <a:lnTo>
                    <a:pt x="6" y="211"/>
                  </a:lnTo>
                  <a:lnTo>
                    <a:pt x="9" y="208"/>
                  </a:lnTo>
                  <a:lnTo>
                    <a:pt x="12" y="206"/>
                  </a:lnTo>
                  <a:lnTo>
                    <a:pt x="16" y="203"/>
                  </a:lnTo>
                  <a:lnTo>
                    <a:pt x="22" y="200"/>
                  </a:lnTo>
                  <a:lnTo>
                    <a:pt x="28" y="200"/>
                  </a:lnTo>
                  <a:lnTo>
                    <a:pt x="33" y="200"/>
                  </a:lnTo>
                  <a:lnTo>
                    <a:pt x="40" y="200"/>
                  </a:lnTo>
                  <a:lnTo>
                    <a:pt x="47" y="200"/>
                  </a:lnTo>
                  <a:lnTo>
                    <a:pt x="53" y="200"/>
                  </a:lnTo>
                  <a:lnTo>
                    <a:pt x="60" y="201"/>
                  </a:lnTo>
                  <a:lnTo>
                    <a:pt x="67" y="204"/>
                  </a:lnTo>
                  <a:lnTo>
                    <a:pt x="74" y="207"/>
                  </a:lnTo>
                  <a:lnTo>
                    <a:pt x="81" y="208"/>
                  </a:lnTo>
                  <a:lnTo>
                    <a:pt x="90" y="208"/>
                  </a:lnTo>
                  <a:lnTo>
                    <a:pt x="97" y="207"/>
                  </a:lnTo>
                  <a:lnTo>
                    <a:pt x="105" y="204"/>
                  </a:lnTo>
                  <a:lnTo>
                    <a:pt x="113" y="200"/>
                  </a:lnTo>
                  <a:lnTo>
                    <a:pt x="119" y="196"/>
                  </a:lnTo>
                  <a:lnTo>
                    <a:pt x="126" y="190"/>
                  </a:lnTo>
                  <a:lnTo>
                    <a:pt x="131" y="183"/>
                  </a:lnTo>
                  <a:lnTo>
                    <a:pt x="127" y="35"/>
                  </a:lnTo>
                  <a:lnTo>
                    <a:pt x="133" y="35"/>
                  </a:lnTo>
                  <a:lnTo>
                    <a:pt x="138" y="34"/>
                  </a:lnTo>
                  <a:lnTo>
                    <a:pt x="144" y="33"/>
                  </a:lnTo>
                  <a:lnTo>
                    <a:pt x="150" y="32"/>
                  </a:lnTo>
                  <a:lnTo>
                    <a:pt x="156" y="31"/>
                  </a:lnTo>
                  <a:lnTo>
                    <a:pt x="162" y="30"/>
                  </a:lnTo>
                  <a:lnTo>
                    <a:pt x="168" y="29"/>
                  </a:lnTo>
                  <a:lnTo>
                    <a:pt x="174" y="28"/>
                  </a:lnTo>
                  <a:lnTo>
                    <a:pt x="181" y="28"/>
                  </a:lnTo>
                  <a:lnTo>
                    <a:pt x="186" y="28"/>
                  </a:lnTo>
                  <a:lnTo>
                    <a:pt x="193" y="28"/>
                  </a:lnTo>
                  <a:lnTo>
                    <a:pt x="199" y="30"/>
                  </a:lnTo>
                  <a:lnTo>
                    <a:pt x="206" y="31"/>
                  </a:lnTo>
                  <a:lnTo>
                    <a:pt x="211" y="34"/>
                  </a:lnTo>
                  <a:lnTo>
                    <a:pt x="218" y="37"/>
                  </a:lnTo>
                  <a:lnTo>
                    <a:pt x="225" y="41"/>
                  </a:lnTo>
                  <a:lnTo>
                    <a:pt x="228" y="48"/>
                  </a:lnTo>
                  <a:lnTo>
                    <a:pt x="230" y="57"/>
                  </a:lnTo>
                  <a:lnTo>
                    <a:pt x="232" y="65"/>
                  </a:lnTo>
                  <a:lnTo>
                    <a:pt x="234" y="73"/>
                  </a:lnTo>
                  <a:lnTo>
                    <a:pt x="234" y="82"/>
                  </a:lnTo>
                  <a:lnTo>
                    <a:pt x="235" y="91"/>
                  </a:lnTo>
                  <a:lnTo>
                    <a:pt x="236" y="99"/>
                  </a:lnTo>
                  <a:lnTo>
                    <a:pt x="238" y="108"/>
                  </a:lnTo>
                  <a:lnTo>
                    <a:pt x="239" y="116"/>
                  </a:lnTo>
                  <a:lnTo>
                    <a:pt x="242" y="124"/>
                  </a:lnTo>
                  <a:lnTo>
                    <a:pt x="245" y="131"/>
                  </a:lnTo>
                  <a:lnTo>
                    <a:pt x="249" y="138"/>
                  </a:lnTo>
                  <a:lnTo>
                    <a:pt x="256" y="145"/>
                  </a:lnTo>
                  <a:lnTo>
                    <a:pt x="263" y="150"/>
                  </a:lnTo>
                  <a:lnTo>
                    <a:pt x="273" y="155"/>
                  </a:lnTo>
                  <a:lnTo>
                    <a:pt x="284" y="159"/>
                  </a:lnTo>
                  <a:lnTo>
                    <a:pt x="293" y="159"/>
                  </a:lnTo>
                  <a:lnTo>
                    <a:pt x="303" y="159"/>
                  </a:lnTo>
                  <a:lnTo>
                    <a:pt x="314" y="158"/>
                  </a:lnTo>
                  <a:lnTo>
                    <a:pt x="325" y="156"/>
                  </a:lnTo>
                  <a:lnTo>
                    <a:pt x="335" y="152"/>
                  </a:lnTo>
                  <a:lnTo>
                    <a:pt x="345" y="148"/>
                  </a:lnTo>
                  <a:lnTo>
                    <a:pt x="353" y="142"/>
                  </a:lnTo>
                  <a:lnTo>
                    <a:pt x="359" y="134"/>
                  </a:lnTo>
                  <a:lnTo>
                    <a:pt x="363" y="129"/>
                  </a:lnTo>
                  <a:lnTo>
                    <a:pt x="365" y="124"/>
                  </a:lnTo>
                  <a:lnTo>
                    <a:pt x="366" y="119"/>
                  </a:lnTo>
                  <a:lnTo>
                    <a:pt x="366" y="113"/>
                  </a:lnTo>
                  <a:lnTo>
                    <a:pt x="366" y="108"/>
                  </a:lnTo>
                  <a:lnTo>
                    <a:pt x="365" y="102"/>
                  </a:lnTo>
                  <a:lnTo>
                    <a:pt x="364" y="96"/>
                  </a:lnTo>
                  <a:lnTo>
                    <a:pt x="361" y="91"/>
                  </a:lnTo>
                  <a:lnTo>
                    <a:pt x="359" y="86"/>
                  </a:lnTo>
                  <a:lnTo>
                    <a:pt x="357" y="79"/>
                  </a:lnTo>
                  <a:lnTo>
                    <a:pt x="354" y="73"/>
                  </a:lnTo>
                  <a:lnTo>
                    <a:pt x="354" y="68"/>
                  </a:lnTo>
                  <a:lnTo>
                    <a:pt x="352" y="62"/>
                  </a:lnTo>
                  <a:lnTo>
                    <a:pt x="351" y="57"/>
                  </a:lnTo>
                  <a:lnTo>
                    <a:pt x="351" y="51"/>
                  </a:lnTo>
                  <a:lnTo>
                    <a:pt x="352" y="44"/>
                  </a:lnTo>
                  <a:lnTo>
                    <a:pt x="357" y="39"/>
                  </a:lnTo>
                  <a:lnTo>
                    <a:pt x="363" y="34"/>
                  </a:lnTo>
                  <a:lnTo>
                    <a:pt x="369" y="30"/>
                  </a:lnTo>
                  <a:lnTo>
                    <a:pt x="376" y="26"/>
                  </a:lnTo>
                  <a:lnTo>
                    <a:pt x="383" y="22"/>
                  </a:lnTo>
                  <a:lnTo>
                    <a:pt x="391" y="19"/>
                  </a:lnTo>
                  <a:lnTo>
                    <a:pt x="398" y="17"/>
                  </a:lnTo>
                  <a:lnTo>
                    <a:pt x="407" y="14"/>
                  </a:lnTo>
                  <a:lnTo>
                    <a:pt x="414" y="12"/>
                  </a:lnTo>
                  <a:lnTo>
                    <a:pt x="422" y="10"/>
                  </a:lnTo>
                  <a:lnTo>
                    <a:pt x="431" y="9"/>
                  </a:lnTo>
                  <a:lnTo>
                    <a:pt x="439" y="7"/>
                  </a:lnTo>
                  <a:lnTo>
                    <a:pt x="448" y="5"/>
                  </a:lnTo>
                  <a:lnTo>
                    <a:pt x="456" y="3"/>
                  </a:lnTo>
                  <a:lnTo>
                    <a:pt x="464" y="2"/>
                  </a:lnTo>
                  <a:lnTo>
                    <a:pt x="472" y="0"/>
                  </a:lnTo>
                  <a:lnTo>
                    <a:pt x="474" y="5"/>
                  </a:lnTo>
                  <a:lnTo>
                    <a:pt x="476" y="11"/>
                  </a:lnTo>
                  <a:lnTo>
                    <a:pt x="477" y="17"/>
                  </a:lnTo>
                  <a:lnTo>
                    <a:pt x="478" y="24"/>
                  </a:lnTo>
                  <a:lnTo>
                    <a:pt x="478" y="30"/>
                  </a:lnTo>
                  <a:lnTo>
                    <a:pt x="479" y="37"/>
                  </a:lnTo>
                  <a:lnTo>
                    <a:pt x="479" y="44"/>
                  </a:lnTo>
                  <a:lnTo>
                    <a:pt x="479" y="51"/>
                  </a:lnTo>
                  <a:lnTo>
                    <a:pt x="479" y="57"/>
                  </a:lnTo>
                  <a:lnTo>
                    <a:pt x="481" y="64"/>
                  </a:lnTo>
                  <a:lnTo>
                    <a:pt x="483" y="70"/>
                  </a:lnTo>
                  <a:lnTo>
                    <a:pt x="485" y="76"/>
                  </a:lnTo>
                  <a:lnTo>
                    <a:pt x="488" y="82"/>
                  </a:lnTo>
                  <a:lnTo>
                    <a:pt x="493" y="88"/>
                  </a:lnTo>
                  <a:lnTo>
                    <a:pt x="499" y="92"/>
                  </a:lnTo>
                  <a:lnTo>
                    <a:pt x="507" y="97"/>
                  </a:lnTo>
                  <a:lnTo>
                    <a:pt x="512" y="99"/>
                  </a:lnTo>
                  <a:lnTo>
                    <a:pt x="517" y="101"/>
                  </a:lnTo>
                  <a:lnTo>
                    <a:pt x="523" y="102"/>
                  </a:lnTo>
                  <a:lnTo>
                    <a:pt x="529" y="102"/>
                  </a:lnTo>
                  <a:lnTo>
                    <a:pt x="535" y="101"/>
                  </a:lnTo>
                  <a:lnTo>
                    <a:pt x="541" y="99"/>
                  </a:lnTo>
                  <a:lnTo>
                    <a:pt x="547" y="98"/>
                  </a:lnTo>
                  <a:lnTo>
                    <a:pt x="554" y="97"/>
                  </a:lnTo>
                  <a:lnTo>
                    <a:pt x="560" y="95"/>
                  </a:lnTo>
                  <a:lnTo>
                    <a:pt x="566" y="94"/>
                  </a:lnTo>
                  <a:lnTo>
                    <a:pt x="572" y="92"/>
                  </a:lnTo>
                  <a:lnTo>
                    <a:pt x="579" y="92"/>
                  </a:lnTo>
                  <a:lnTo>
                    <a:pt x="584" y="92"/>
                  </a:lnTo>
                  <a:lnTo>
                    <a:pt x="591" y="92"/>
                  </a:lnTo>
                  <a:lnTo>
                    <a:pt x="598" y="94"/>
                  </a:lnTo>
                  <a:lnTo>
                    <a:pt x="603" y="97"/>
                  </a:lnTo>
                  <a:lnTo>
                    <a:pt x="610" y="102"/>
                  </a:lnTo>
                  <a:lnTo>
                    <a:pt x="614" y="109"/>
                  </a:lnTo>
                  <a:lnTo>
                    <a:pt x="618" y="117"/>
                  </a:lnTo>
                  <a:lnTo>
                    <a:pt x="620" y="125"/>
                  </a:lnTo>
                  <a:lnTo>
                    <a:pt x="621" y="133"/>
                  </a:lnTo>
                  <a:lnTo>
                    <a:pt x="622" y="142"/>
                  </a:lnTo>
                  <a:lnTo>
                    <a:pt x="623" y="151"/>
                  </a:lnTo>
                  <a:lnTo>
                    <a:pt x="623" y="159"/>
                  </a:lnTo>
                  <a:lnTo>
                    <a:pt x="621" y="162"/>
                  </a:lnTo>
                  <a:lnTo>
                    <a:pt x="619" y="165"/>
                  </a:lnTo>
                  <a:lnTo>
                    <a:pt x="618" y="169"/>
                  </a:lnTo>
                  <a:lnTo>
                    <a:pt x="615" y="172"/>
                  </a:lnTo>
                  <a:lnTo>
                    <a:pt x="612" y="175"/>
                  </a:lnTo>
                  <a:lnTo>
                    <a:pt x="608" y="178"/>
                  </a:lnTo>
                  <a:lnTo>
                    <a:pt x="604" y="181"/>
                  </a:lnTo>
                  <a:lnTo>
                    <a:pt x="599" y="183"/>
                  </a:lnTo>
                  <a:lnTo>
                    <a:pt x="591" y="184"/>
                  </a:lnTo>
                  <a:lnTo>
                    <a:pt x="582" y="184"/>
                  </a:lnTo>
                  <a:lnTo>
                    <a:pt x="573" y="183"/>
                  </a:lnTo>
                  <a:lnTo>
                    <a:pt x="564" y="182"/>
                  </a:lnTo>
                  <a:lnTo>
                    <a:pt x="554" y="181"/>
                  </a:lnTo>
                  <a:lnTo>
                    <a:pt x="545" y="182"/>
                  </a:lnTo>
                  <a:lnTo>
                    <a:pt x="535" y="183"/>
                  </a:lnTo>
                  <a:lnTo>
                    <a:pt x="524" y="186"/>
                  </a:lnTo>
                  <a:lnTo>
                    <a:pt x="523" y="188"/>
                  </a:lnTo>
                  <a:lnTo>
                    <a:pt x="521" y="191"/>
                  </a:lnTo>
                  <a:lnTo>
                    <a:pt x="519" y="192"/>
                  </a:lnTo>
                  <a:lnTo>
                    <a:pt x="517" y="194"/>
                  </a:lnTo>
                  <a:lnTo>
                    <a:pt x="514" y="197"/>
                  </a:lnTo>
                  <a:lnTo>
                    <a:pt x="512" y="199"/>
                  </a:lnTo>
                  <a:lnTo>
                    <a:pt x="509" y="203"/>
                  </a:lnTo>
                  <a:lnTo>
                    <a:pt x="507" y="207"/>
                  </a:lnTo>
                  <a:lnTo>
                    <a:pt x="524" y="331"/>
                  </a:lnTo>
                  <a:lnTo>
                    <a:pt x="519" y="333"/>
                  </a:lnTo>
                  <a:lnTo>
                    <a:pt x="512" y="335"/>
                  </a:lnTo>
                  <a:lnTo>
                    <a:pt x="507" y="338"/>
                  </a:lnTo>
                  <a:lnTo>
                    <a:pt x="500" y="339"/>
                  </a:lnTo>
                  <a:lnTo>
                    <a:pt x="493" y="341"/>
                  </a:lnTo>
                  <a:lnTo>
                    <a:pt x="486" y="342"/>
                  </a:lnTo>
                  <a:lnTo>
                    <a:pt x="479" y="343"/>
                  </a:lnTo>
                  <a:lnTo>
                    <a:pt x="471" y="344"/>
                  </a:lnTo>
                  <a:lnTo>
                    <a:pt x="464" y="344"/>
                  </a:lnTo>
                  <a:lnTo>
                    <a:pt x="456" y="344"/>
                  </a:lnTo>
                  <a:lnTo>
                    <a:pt x="449" y="344"/>
                  </a:lnTo>
                  <a:lnTo>
                    <a:pt x="441" y="344"/>
                  </a:lnTo>
                  <a:lnTo>
                    <a:pt x="433" y="342"/>
                  </a:lnTo>
                  <a:lnTo>
                    <a:pt x="426" y="341"/>
                  </a:lnTo>
                  <a:lnTo>
                    <a:pt x="419" y="340"/>
                  </a:lnTo>
                  <a:lnTo>
                    <a:pt x="412" y="338"/>
                  </a:lnTo>
                  <a:lnTo>
                    <a:pt x="408" y="333"/>
                  </a:lnTo>
                  <a:lnTo>
                    <a:pt x="405" y="328"/>
                  </a:lnTo>
                  <a:lnTo>
                    <a:pt x="403" y="322"/>
                  </a:lnTo>
                  <a:lnTo>
                    <a:pt x="402" y="316"/>
                  </a:lnTo>
                  <a:lnTo>
                    <a:pt x="402" y="311"/>
                  </a:lnTo>
                  <a:lnTo>
                    <a:pt x="401" y="306"/>
                  </a:lnTo>
                  <a:lnTo>
                    <a:pt x="401" y="300"/>
                  </a:lnTo>
                  <a:lnTo>
                    <a:pt x="401" y="294"/>
                  </a:lnTo>
                  <a:lnTo>
                    <a:pt x="402" y="289"/>
                  </a:lnTo>
                  <a:lnTo>
                    <a:pt x="402" y="283"/>
                  </a:lnTo>
                  <a:lnTo>
                    <a:pt x="402" y="277"/>
                  </a:lnTo>
                  <a:lnTo>
                    <a:pt x="401" y="271"/>
                  </a:lnTo>
                  <a:lnTo>
                    <a:pt x="400" y="266"/>
                  </a:lnTo>
                  <a:lnTo>
                    <a:pt x="398" y="260"/>
                  </a:lnTo>
                  <a:lnTo>
                    <a:pt x="397" y="254"/>
                  </a:lnTo>
                  <a:lnTo>
                    <a:pt x="393" y="248"/>
                  </a:lnTo>
                  <a:lnTo>
                    <a:pt x="388" y="244"/>
                  </a:lnTo>
                  <a:lnTo>
                    <a:pt x="381" y="240"/>
                  </a:lnTo>
                  <a:lnTo>
                    <a:pt x="374" y="238"/>
                  </a:lnTo>
                  <a:lnTo>
                    <a:pt x="367" y="236"/>
                  </a:lnTo>
                  <a:lnTo>
                    <a:pt x="360" y="235"/>
                  </a:lnTo>
                  <a:lnTo>
                    <a:pt x="353" y="235"/>
                  </a:lnTo>
                  <a:lnTo>
                    <a:pt x="345" y="235"/>
                  </a:lnTo>
                  <a:lnTo>
                    <a:pt x="337" y="236"/>
                  </a:lnTo>
                  <a:lnTo>
                    <a:pt x="329" y="237"/>
                  </a:lnTo>
                  <a:lnTo>
                    <a:pt x="321" y="239"/>
                  </a:lnTo>
                  <a:lnTo>
                    <a:pt x="313" y="241"/>
                  </a:lnTo>
                  <a:lnTo>
                    <a:pt x="306" y="243"/>
                  </a:lnTo>
                  <a:lnTo>
                    <a:pt x="297" y="245"/>
                  </a:lnTo>
                  <a:lnTo>
                    <a:pt x="289" y="248"/>
                  </a:lnTo>
                  <a:lnTo>
                    <a:pt x="281" y="250"/>
                  </a:lnTo>
                  <a:lnTo>
                    <a:pt x="273" y="252"/>
                  </a:lnTo>
                  <a:lnTo>
                    <a:pt x="270" y="255"/>
                  </a:lnTo>
                  <a:lnTo>
                    <a:pt x="267" y="260"/>
                  </a:lnTo>
                  <a:lnTo>
                    <a:pt x="263" y="264"/>
                  </a:lnTo>
                  <a:lnTo>
                    <a:pt x="260" y="270"/>
                  </a:lnTo>
                  <a:lnTo>
                    <a:pt x="258" y="276"/>
                  </a:lnTo>
                  <a:lnTo>
                    <a:pt x="258" y="282"/>
                  </a:lnTo>
                  <a:lnTo>
                    <a:pt x="258" y="287"/>
                  </a:lnTo>
                  <a:lnTo>
                    <a:pt x="262" y="293"/>
                  </a:lnTo>
                  <a:lnTo>
                    <a:pt x="265" y="299"/>
                  </a:lnTo>
                  <a:lnTo>
                    <a:pt x="268" y="304"/>
                  </a:lnTo>
                  <a:lnTo>
                    <a:pt x="271" y="310"/>
                  </a:lnTo>
                  <a:lnTo>
                    <a:pt x="273" y="316"/>
                  </a:lnTo>
                  <a:lnTo>
                    <a:pt x="276" y="322"/>
                  </a:lnTo>
                  <a:lnTo>
                    <a:pt x="277" y="328"/>
                  </a:lnTo>
                  <a:lnTo>
                    <a:pt x="277" y="334"/>
                  </a:lnTo>
                  <a:lnTo>
                    <a:pt x="277" y="341"/>
                  </a:lnTo>
                  <a:lnTo>
                    <a:pt x="266" y="355"/>
                  </a:lnTo>
                  <a:lnTo>
                    <a:pt x="257" y="360"/>
                  </a:lnTo>
                  <a:lnTo>
                    <a:pt x="248" y="362"/>
                  </a:lnTo>
                  <a:lnTo>
                    <a:pt x="239" y="363"/>
                  </a:lnTo>
                  <a:lnTo>
                    <a:pt x="230" y="363"/>
                  </a:lnTo>
                  <a:lnTo>
                    <a:pt x="220" y="364"/>
                  </a:lnTo>
                  <a:lnTo>
                    <a:pt x="210" y="364"/>
                  </a:lnTo>
                  <a:lnTo>
                    <a:pt x="201" y="366"/>
                  </a:lnTo>
                  <a:lnTo>
                    <a:pt x="191" y="37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1031" name="Freeform 7"/>
            <p:cNvSpPr>
              <a:spLocks/>
            </p:cNvSpPr>
            <p:nvPr/>
          </p:nvSpPr>
          <p:spPr bwMode="grayWhite">
            <a:xfrm>
              <a:off x="0" y="706"/>
              <a:ext cx="506" cy="470"/>
            </a:xfrm>
            <a:custGeom>
              <a:avLst/>
              <a:gdLst>
                <a:gd name="T0" fmla="*/ 229 w 506"/>
                <a:gd name="T1" fmla="*/ 453 h 470"/>
                <a:gd name="T2" fmla="*/ 200 w 506"/>
                <a:gd name="T3" fmla="*/ 429 h 470"/>
                <a:gd name="T4" fmla="*/ 175 w 506"/>
                <a:gd name="T5" fmla="*/ 402 h 470"/>
                <a:gd name="T6" fmla="*/ 158 w 506"/>
                <a:gd name="T7" fmla="*/ 368 h 470"/>
                <a:gd name="T8" fmla="*/ 241 w 506"/>
                <a:gd name="T9" fmla="*/ 275 h 470"/>
                <a:gd name="T10" fmla="*/ 224 w 506"/>
                <a:gd name="T11" fmla="*/ 248 h 470"/>
                <a:gd name="T12" fmla="*/ 198 w 506"/>
                <a:gd name="T13" fmla="*/ 228 h 470"/>
                <a:gd name="T14" fmla="*/ 166 w 506"/>
                <a:gd name="T15" fmla="*/ 214 h 470"/>
                <a:gd name="T16" fmla="*/ 139 w 506"/>
                <a:gd name="T17" fmla="*/ 217 h 470"/>
                <a:gd name="T18" fmla="*/ 128 w 506"/>
                <a:gd name="T19" fmla="*/ 238 h 470"/>
                <a:gd name="T20" fmla="*/ 120 w 506"/>
                <a:gd name="T21" fmla="*/ 262 h 470"/>
                <a:gd name="T22" fmla="*/ 104 w 506"/>
                <a:gd name="T23" fmla="*/ 283 h 470"/>
                <a:gd name="T24" fmla="*/ 77 w 506"/>
                <a:gd name="T25" fmla="*/ 291 h 470"/>
                <a:gd name="T26" fmla="*/ 53 w 506"/>
                <a:gd name="T27" fmla="*/ 288 h 470"/>
                <a:gd name="T28" fmla="*/ 31 w 506"/>
                <a:gd name="T29" fmla="*/ 275 h 470"/>
                <a:gd name="T30" fmla="*/ 12 w 506"/>
                <a:gd name="T31" fmla="*/ 257 h 470"/>
                <a:gd name="T32" fmla="*/ 61 w 506"/>
                <a:gd name="T33" fmla="*/ 109 h 470"/>
                <a:gd name="T34" fmla="*/ 24 w 506"/>
                <a:gd name="T35" fmla="*/ 85 h 470"/>
                <a:gd name="T36" fmla="*/ 0 w 506"/>
                <a:gd name="T37" fmla="*/ 53 h 470"/>
                <a:gd name="T38" fmla="*/ 19 w 506"/>
                <a:gd name="T39" fmla="*/ 22 h 470"/>
                <a:gd name="T40" fmla="*/ 54 w 506"/>
                <a:gd name="T41" fmla="*/ 0 h 470"/>
                <a:gd name="T42" fmla="*/ 82 w 506"/>
                <a:gd name="T43" fmla="*/ 6 h 470"/>
                <a:gd name="T44" fmla="*/ 103 w 506"/>
                <a:gd name="T45" fmla="*/ 29 h 470"/>
                <a:gd name="T46" fmla="*/ 132 w 506"/>
                <a:gd name="T47" fmla="*/ 57 h 470"/>
                <a:gd name="T48" fmla="*/ 175 w 506"/>
                <a:gd name="T49" fmla="*/ 64 h 470"/>
                <a:gd name="T50" fmla="*/ 215 w 506"/>
                <a:gd name="T51" fmla="*/ 43 h 470"/>
                <a:gd name="T52" fmla="*/ 243 w 506"/>
                <a:gd name="T53" fmla="*/ 16 h 470"/>
                <a:gd name="T54" fmla="*/ 265 w 506"/>
                <a:gd name="T55" fmla="*/ 22 h 470"/>
                <a:gd name="T56" fmla="*/ 284 w 506"/>
                <a:gd name="T57" fmla="*/ 34 h 470"/>
                <a:gd name="T58" fmla="*/ 301 w 506"/>
                <a:gd name="T59" fmla="*/ 52 h 470"/>
                <a:gd name="T60" fmla="*/ 318 w 506"/>
                <a:gd name="T61" fmla="*/ 72 h 470"/>
                <a:gd name="T62" fmla="*/ 314 w 506"/>
                <a:gd name="T63" fmla="*/ 98 h 470"/>
                <a:gd name="T64" fmla="*/ 296 w 506"/>
                <a:gd name="T65" fmla="*/ 115 h 470"/>
                <a:gd name="T66" fmla="*/ 278 w 506"/>
                <a:gd name="T67" fmla="*/ 123 h 470"/>
                <a:gd name="T68" fmla="*/ 260 w 506"/>
                <a:gd name="T69" fmla="*/ 130 h 470"/>
                <a:gd name="T70" fmla="*/ 249 w 506"/>
                <a:gd name="T71" fmla="*/ 152 h 470"/>
                <a:gd name="T72" fmla="*/ 257 w 506"/>
                <a:gd name="T73" fmla="*/ 180 h 470"/>
                <a:gd name="T74" fmla="*/ 288 w 506"/>
                <a:gd name="T75" fmla="*/ 210 h 470"/>
                <a:gd name="T76" fmla="*/ 321 w 506"/>
                <a:gd name="T77" fmla="*/ 231 h 470"/>
                <a:gd name="T78" fmla="*/ 339 w 506"/>
                <a:gd name="T79" fmla="*/ 231 h 470"/>
                <a:gd name="T80" fmla="*/ 358 w 506"/>
                <a:gd name="T81" fmla="*/ 228 h 470"/>
                <a:gd name="T82" fmla="*/ 377 w 506"/>
                <a:gd name="T83" fmla="*/ 200 h 470"/>
                <a:gd name="T84" fmla="*/ 385 w 506"/>
                <a:gd name="T85" fmla="*/ 171 h 470"/>
                <a:gd name="T86" fmla="*/ 404 w 506"/>
                <a:gd name="T87" fmla="*/ 158 h 470"/>
                <a:gd name="T88" fmla="*/ 497 w 506"/>
                <a:gd name="T89" fmla="*/ 213 h 470"/>
                <a:gd name="T90" fmla="*/ 482 w 506"/>
                <a:gd name="T91" fmla="*/ 238 h 470"/>
                <a:gd name="T92" fmla="*/ 458 w 506"/>
                <a:gd name="T93" fmla="*/ 259 h 470"/>
                <a:gd name="T94" fmla="*/ 438 w 506"/>
                <a:gd name="T95" fmla="*/ 282 h 470"/>
                <a:gd name="T96" fmla="*/ 434 w 506"/>
                <a:gd name="T97" fmla="*/ 313 h 470"/>
                <a:gd name="T98" fmla="*/ 467 w 506"/>
                <a:gd name="T99" fmla="*/ 339 h 470"/>
                <a:gd name="T100" fmla="*/ 505 w 506"/>
                <a:gd name="T101" fmla="*/ 362 h 470"/>
                <a:gd name="T102" fmla="*/ 329 w 506"/>
                <a:gd name="T103" fmla="*/ 370 h 470"/>
                <a:gd name="T104" fmla="*/ 306 w 506"/>
                <a:gd name="T105" fmla="*/ 395 h 470"/>
                <a:gd name="T106" fmla="*/ 287 w 506"/>
                <a:gd name="T107" fmla="*/ 423 h 470"/>
                <a:gd name="T108" fmla="*/ 267 w 506"/>
                <a:gd name="T109" fmla="*/ 452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6" h="470">
                  <a:moveTo>
                    <a:pt x="252" y="469"/>
                  </a:moveTo>
                  <a:lnTo>
                    <a:pt x="245" y="463"/>
                  </a:lnTo>
                  <a:lnTo>
                    <a:pt x="237" y="458"/>
                  </a:lnTo>
                  <a:lnTo>
                    <a:pt x="229" y="453"/>
                  </a:lnTo>
                  <a:lnTo>
                    <a:pt x="221" y="447"/>
                  </a:lnTo>
                  <a:lnTo>
                    <a:pt x="214" y="441"/>
                  </a:lnTo>
                  <a:lnTo>
                    <a:pt x="207" y="435"/>
                  </a:lnTo>
                  <a:lnTo>
                    <a:pt x="200" y="429"/>
                  </a:lnTo>
                  <a:lnTo>
                    <a:pt x="193" y="423"/>
                  </a:lnTo>
                  <a:lnTo>
                    <a:pt x="187" y="416"/>
                  </a:lnTo>
                  <a:lnTo>
                    <a:pt x="181" y="409"/>
                  </a:lnTo>
                  <a:lnTo>
                    <a:pt x="175" y="402"/>
                  </a:lnTo>
                  <a:lnTo>
                    <a:pt x="171" y="394"/>
                  </a:lnTo>
                  <a:lnTo>
                    <a:pt x="166" y="386"/>
                  </a:lnTo>
                  <a:lnTo>
                    <a:pt x="162" y="377"/>
                  </a:lnTo>
                  <a:lnTo>
                    <a:pt x="158" y="368"/>
                  </a:lnTo>
                  <a:lnTo>
                    <a:pt x="156" y="359"/>
                  </a:lnTo>
                  <a:lnTo>
                    <a:pt x="245" y="290"/>
                  </a:lnTo>
                  <a:lnTo>
                    <a:pt x="242" y="282"/>
                  </a:lnTo>
                  <a:lnTo>
                    <a:pt x="241" y="275"/>
                  </a:lnTo>
                  <a:lnTo>
                    <a:pt x="237" y="267"/>
                  </a:lnTo>
                  <a:lnTo>
                    <a:pt x="233" y="261"/>
                  </a:lnTo>
                  <a:lnTo>
                    <a:pt x="229" y="254"/>
                  </a:lnTo>
                  <a:lnTo>
                    <a:pt x="224" y="248"/>
                  </a:lnTo>
                  <a:lnTo>
                    <a:pt x="218" y="242"/>
                  </a:lnTo>
                  <a:lnTo>
                    <a:pt x="212" y="237"/>
                  </a:lnTo>
                  <a:lnTo>
                    <a:pt x="205" y="232"/>
                  </a:lnTo>
                  <a:lnTo>
                    <a:pt x="198" y="228"/>
                  </a:lnTo>
                  <a:lnTo>
                    <a:pt x="191" y="223"/>
                  </a:lnTo>
                  <a:lnTo>
                    <a:pt x="183" y="219"/>
                  </a:lnTo>
                  <a:lnTo>
                    <a:pt x="175" y="216"/>
                  </a:lnTo>
                  <a:lnTo>
                    <a:pt x="166" y="214"/>
                  </a:lnTo>
                  <a:lnTo>
                    <a:pt x="158" y="212"/>
                  </a:lnTo>
                  <a:lnTo>
                    <a:pt x="150" y="210"/>
                  </a:lnTo>
                  <a:lnTo>
                    <a:pt x="144" y="213"/>
                  </a:lnTo>
                  <a:lnTo>
                    <a:pt x="139" y="217"/>
                  </a:lnTo>
                  <a:lnTo>
                    <a:pt x="135" y="221"/>
                  </a:lnTo>
                  <a:lnTo>
                    <a:pt x="133" y="227"/>
                  </a:lnTo>
                  <a:lnTo>
                    <a:pt x="129" y="232"/>
                  </a:lnTo>
                  <a:lnTo>
                    <a:pt x="128" y="238"/>
                  </a:lnTo>
                  <a:lnTo>
                    <a:pt x="126" y="244"/>
                  </a:lnTo>
                  <a:lnTo>
                    <a:pt x="125" y="250"/>
                  </a:lnTo>
                  <a:lnTo>
                    <a:pt x="122" y="256"/>
                  </a:lnTo>
                  <a:lnTo>
                    <a:pt x="120" y="262"/>
                  </a:lnTo>
                  <a:lnTo>
                    <a:pt x="116" y="268"/>
                  </a:lnTo>
                  <a:lnTo>
                    <a:pt x="113" y="273"/>
                  </a:lnTo>
                  <a:lnTo>
                    <a:pt x="109" y="278"/>
                  </a:lnTo>
                  <a:lnTo>
                    <a:pt x="104" y="283"/>
                  </a:lnTo>
                  <a:lnTo>
                    <a:pt x="98" y="287"/>
                  </a:lnTo>
                  <a:lnTo>
                    <a:pt x="90" y="290"/>
                  </a:lnTo>
                  <a:lnTo>
                    <a:pt x="83" y="291"/>
                  </a:lnTo>
                  <a:lnTo>
                    <a:pt x="77" y="291"/>
                  </a:lnTo>
                  <a:lnTo>
                    <a:pt x="70" y="291"/>
                  </a:lnTo>
                  <a:lnTo>
                    <a:pt x="65" y="291"/>
                  </a:lnTo>
                  <a:lnTo>
                    <a:pt x="58" y="289"/>
                  </a:lnTo>
                  <a:lnTo>
                    <a:pt x="53" y="288"/>
                  </a:lnTo>
                  <a:lnTo>
                    <a:pt x="47" y="285"/>
                  </a:lnTo>
                  <a:lnTo>
                    <a:pt x="41" y="282"/>
                  </a:lnTo>
                  <a:lnTo>
                    <a:pt x="36" y="278"/>
                  </a:lnTo>
                  <a:lnTo>
                    <a:pt x="31" y="275"/>
                  </a:lnTo>
                  <a:lnTo>
                    <a:pt x="25" y="270"/>
                  </a:lnTo>
                  <a:lnTo>
                    <a:pt x="20" y="266"/>
                  </a:lnTo>
                  <a:lnTo>
                    <a:pt x="16" y="262"/>
                  </a:lnTo>
                  <a:lnTo>
                    <a:pt x="12" y="257"/>
                  </a:lnTo>
                  <a:lnTo>
                    <a:pt x="7" y="253"/>
                  </a:lnTo>
                  <a:lnTo>
                    <a:pt x="3" y="248"/>
                  </a:lnTo>
                  <a:lnTo>
                    <a:pt x="65" y="117"/>
                  </a:lnTo>
                  <a:lnTo>
                    <a:pt x="61" y="109"/>
                  </a:lnTo>
                  <a:lnTo>
                    <a:pt x="53" y="102"/>
                  </a:lnTo>
                  <a:lnTo>
                    <a:pt x="44" y="96"/>
                  </a:lnTo>
                  <a:lnTo>
                    <a:pt x="33" y="91"/>
                  </a:lnTo>
                  <a:lnTo>
                    <a:pt x="24" y="85"/>
                  </a:lnTo>
                  <a:lnTo>
                    <a:pt x="13" y="79"/>
                  </a:lnTo>
                  <a:lnTo>
                    <a:pt x="5" y="71"/>
                  </a:lnTo>
                  <a:lnTo>
                    <a:pt x="0" y="62"/>
                  </a:lnTo>
                  <a:lnTo>
                    <a:pt x="0" y="53"/>
                  </a:lnTo>
                  <a:lnTo>
                    <a:pt x="3" y="44"/>
                  </a:lnTo>
                  <a:lnTo>
                    <a:pt x="7" y="37"/>
                  </a:lnTo>
                  <a:lnTo>
                    <a:pt x="12" y="28"/>
                  </a:lnTo>
                  <a:lnTo>
                    <a:pt x="19" y="22"/>
                  </a:lnTo>
                  <a:lnTo>
                    <a:pt x="27" y="15"/>
                  </a:lnTo>
                  <a:lnTo>
                    <a:pt x="37" y="9"/>
                  </a:lnTo>
                  <a:lnTo>
                    <a:pt x="46" y="3"/>
                  </a:lnTo>
                  <a:lnTo>
                    <a:pt x="54" y="0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75" y="3"/>
                  </a:lnTo>
                  <a:lnTo>
                    <a:pt x="82" y="6"/>
                  </a:lnTo>
                  <a:lnTo>
                    <a:pt x="88" y="11"/>
                  </a:lnTo>
                  <a:lnTo>
                    <a:pt x="94" y="15"/>
                  </a:lnTo>
                  <a:lnTo>
                    <a:pt x="98" y="21"/>
                  </a:lnTo>
                  <a:lnTo>
                    <a:pt x="103" y="29"/>
                  </a:lnTo>
                  <a:lnTo>
                    <a:pt x="108" y="38"/>
                  </a:lnTo>
                  <a:lnTo>
                    <a:pt x="116" y="45"/>
                  </a:lnTo>
                  <a:lnTo>
                    <a:pt x="123" y="52"/>
                  </a:lnTo>
                  <a:lnTo>
                    <a:pt x="132" y="57"/>
                  </a:lnTo>
                  <a:lnTo>
                    <a:pt x="141" y="62"/>
                  </a:lnTo>
                  <a:lnTo>
                    <a:pt x="152" y="64"/>
                  </a:lnTo>
                  <a:lnTo>
                    <a:pt x="164" y="66"/>
                  </a:lnTo>
                  <a:lnTo>
                    <a:pt x="175" y="64"/>
                  </a:lnTo>
                  <a:lnTo>
                    <a:pt x="187" y="61"/>
                  </a:lnTo>
                  <a:lnTo>
                    <a:pt x="196" y="57"/>
                  </a:lnTo>
                  <a:lnTo>
                    <a:pt x="206" y="50"/>
                  </a:lnTo>
                  <a:lnTo>
                    <a:pt x="215" y="43"/>
                  </a:lnTo>
                  <a:lnTo>
                    <a:pt x="223" y="34"/>
                  </a:lnTo>
                  <a:lnTo>
                    <a:pt x="230" y="26"/>
                  </a:lnTo>
                  <a:lnTo>
                    <a:pt x="237" y="17"/>
                  </a:lnTo>
                  <a:lnTo>
                    <a:pt x="243" y="16"/>
                  </a:lnTo>
                  <a:lnTo>
                    <a:pt x="249" y="17"/>
                  </a:lnTo>
                  <a:lnTo>
                    <a:pt x="254" y="18"/>
                  </a:lnTo>
                  <a:lnTo>
                    <a:pt x="260" y="20"/>
                  </a:lnTo>
                  <a:lnTo>
                    <a:pt x="265" y="22"/>
                  </a:lnTo>
                  <a:lnTo>
                    <a:pt x="270" y="25"/>
                  </a:lnTo>
                  <a:lnTo>
                    <a:pt x="275" y="27"/>
                  </a:lnTo>
                  <a:lnTo>
                    <a:pt x="279" y="31"/>
                  </a:lnTo>
                  <a:lnTo>
                    <a:pt x="284" y="34"/>
                  </a:lnTo>
                  <a:lnTo>
                    <a:pt x="288" y="38"/>
                  </a:lnTo>
                  <a:lnTo>
                    <a:pt x="293" y="43"/>
                  </a:lnTo>
                  <a:lnTo>
                    <a:pt x="297" y="47"/>
                  </a:lnTo>
                  <a:lnTo>
                    <a:pt x="301" y="52"/>
                  </a:lnTo>
                  <a:lnTo>
                    <a:pt x="305" y="56"/>
                  </a:lnTo>
                  <a:lnTo>
                    <a:pt x="309" y="61"/>
                  </a:lnTo>
                  <a:lnTo>
                    <a:pt x="314" y="66"/>
                  </a:lnTo>
                  <a:lnTo>
                    <a:pt x="318" y="72"/>
                  </a:lnTo>
                  <a:lnTo>
                    <a:pt x="320" y="79"/>
                  </a:lnTo>
                  <a:lnTo>
                    <a:pt x="319" y="85"/>
                  </a:lnTo>
                  <a:lnTo>
                    <a:pt x="317" y="92"/>
                  </a:lnTo>
                  <a:lnTo>
                    <a:pt x="314" y="98"/>
                  </a:lnTo>
                  <a:lnTo>
                    <a:pt x="309" y="104"/>
                  </a:lnTo>
                  <a:lnTo>
                    <a:pt x="305" y="109"/>
                  </a:lnTo>
                  <a:lnTo>
                    <a:pt x="300" y="114"/>
                  </a:lnTo>
                  <a:lnTo>
                    <a:pt x="296" y="115"/>
                  </a:lnTo>
                  <a:lnTo>
                    <a:pt x="291" y="117"/>
                  </a:lnTo>
                  <a:lnTo>
                    <a:pt x="287" y="119"/>
                  </a:lnTo>
                  <a:lnTo>
                    <a:pt x="283" y="120"/>
                  </a:lnTo>
                  <a:lnTo>
                    <a:pt x="278" y="123"/>
                  </a:lnTo>
                  <a:lnTo>
                    <a:pt x="273" y="124"/>
                  </a:lnTo>
                  <a:lnTo>
                    <a:pt x="268" y="126"/>
                  </a:lnTo>
                  <a:lnTo>
                    <a:pt x="262" y="127"/>
                  </a:lnTo>
                  <a:lnTo>
                    <a:pt x="260" y="130"/>
                  </a:lnTo>
                  <a:lnTo>
                    <a:pt x="257" y="135"/>
                  </a:lnTo>
                  <a:lnTo>
                    <a:pt x="254" y="140"/>
                  </a:lnTo>
                  <a:lnTo>
                    <a:pt x="250" y="145"/>
                  </a:lnTo>
                  <a:lnTo>
                    <a:pt x="249" y="152"/>
                  </a:lnTo>
                  <a:lnTo>
                    <a:pt x="248" y="158"/>
                  </a:lnTo>
                  <a:lnTo>
                    <a:pt x="249" y="164"/>
                  </a:lnTo>
                  <a:lnTo>
                    <a:pt x="252" y="169"/>
                  </a:lnTo>
                  <a:lnTo>
                    <a:pt x="257" y="180"/>
                  </a:lnTo>
                  <a:lnTo>
                    <a:pt x="263" y="189"/>
                  </a:lnTo>
                  <a:lnTo>
                    <a:pt x="271" y="196"/>
                  </a:lnTo>
                  <a:lnTo>
                    <a:pt x="279" y="204"/>
                  </a:lnTo>
                  <a:lnTo>
                    <a:pt x="288" y="210"/>
                  </a:lnTo>
                  <a:lnTo>
                    <a:pt x="298" y="217"/>
                  </a:lnTo>
                  <a:lnTo>
                    <a:pt x="308" y="224"/>
                  </a:lnTo>
                  <a:lnTo>
                    <a:pt x="317" y="231"/>
                  </a:lnTo>
                  <a:lnTo>
                    <a:pt x="321" y="231"/>
                  </a:lnTo>
                  <a:lnTo>
                    <a:pt x="326" y="231"/>
                  </a:lnTo>
                  <a:lnTo>
                    <a:pt x="330" y="231"/>
                  </a:lnTo>
                  <a:lnTo>
                    <a:pt x="334" y="231"/>
                  </a:lnTo>
                  <a:lnTo>
                    <a:pt x="339" y="231"/>
                  </a:lnTo>
                  <a:lnTo>
                    <a:pt x="344" y="231"/>
                  </a:lnTo>
                  <a:lnTo>
                    <a:pt x="349" y="231"/>
                  </a:lnTo>
                  <a:lnTo>
                    <a:pt x="354" y="231"/>
                  </a:lnTo>
                  <a:lnTo>
                    <a:pt x="358" y="228"/>
                  </a:lnTo>
                  <a:lnTo>
                    <a:pt x="363" y="222"/>
                  </a:lnTo>
                  <a:lnTo>
                    <a:pt x="368" y="215"/>
                  </a:lnTo>
                  <a:lnTo>
                    <a:pt x="373" y="209"/>
                  </a:lnTo>
                  <a:lnTo>
                    <a:pt x="377" y="200"/>
                  </a:lnTo>
                  <a:lnTo>
                    <a:pt x="380" y="192"/>
                  </a:lnTo>
                  <a:lnTo>
                    <a:pt x="383" y="183"/>
                  </a:lnTo>
                  <a:lnTo>
                    <a:pt x="383" y="176"/>
                  </a:lnTo>
                  <a:lnTo>
                    <a:pt x="385" y="171"/>
                  </a:lnTo>
                  <a:lnTo>
                    <a:pt x="388" y="167"/>
                  </a:lnTo>
                  <a:lnTo>
                    <a:pt x="392" y="163"/>
                  </a:lnTo>
                  <a:lnTo>
                    <a:pt x="398" y="160"/>
                  </a:lnTo>
                  <a:lnTo>
                    <a:pt x="404" y="158"/>
                  </a:lnTo>
                  <a:lnTo>
                    <a:pt x="410" y="156"/>
                  </a:lnTo>
                  <a:lnTo>
                    <a:pt x="417" y="155"/>
                  </a:lnTo>
                  <a:lnTo>
                    <a:pt x="423" y="155"/>
                  </a:lnTo>
                  <a:lnTo>
                    <a:pt x="497" y="213"/>
                  </a:lnTo>
                  <a:lnTo>
                    <a:pt x="495" y="221"/>
                  </a:lnTo>
                  <a:lnTo>
                    <a:pt x="492" y="227"/>
                  </a:lnTo>
                  <a:lnTo>
                    <a:pt x="487" y="232"/>
                  </a:lnTo>
                  <a:lnTo>
                    <a:pt x="482" y="238"/>
                  </a:lnTo>
                  <a:lnTo>
                    <a:pt x="476" y="243"/>
                  </a:lnTo>
                  <a:lnTo>
                    <a:pt x="470" y="248"/>
                  </a:lnTo>
                  <a:lnTo>
                    <a:pt x="464" y="253"/>
                  </a:lnTo>
                  <a:lnTo>
                    <a:pt x="458" y="259"/>
                  </a:lnTo>
                  <a:lnTo>
                    <a:pt x="451" y="264"/>
                  </a:lnTo>
                  <a:lnTo>
                    <a:pt x="446" y="269"/>
                  </a:lnTo>
                  <a:lnTo>
                    <a:pt x="441" y="275"/>
                  </a:lnTo>
                  <a:lnTo>
                    <a:pt x="438" y="282"/>
                  </a:lnTo>
                  <a:lnTo>
                    <a:pt x="434" y="288"/>
                  </a:lnTo>
                  <a:lnTo>
                    <a:pt x="433" y="296"/>
                  </a:lnTo>
                  <a:lnTo>
                    <a:pt x="433" y="304"/>
                  </a:lnTo>
                  <a:lnTo>
                    <a:pt x="434" y="313"/>
                  </a:lnTo>
                  <a:lnTo>
                    <a:pt x="439" y="323"/>
                  </a:lnTo>
                  <a:lnTo>
                    <a:pt x="446" y="329"/>
                  </a:lnTo>
                  <a:lnTo>
                    <a:pt x="456" y="335"/>
                  </a:lnTo>
                  <a:lnTo>
                    <a:pt x="467" y="339"/>
                  </a:lnTo>
                  <a:lnTo>
                    <a:pt x="478" y="343"/>
                  </a:lnTo>
                  <a:lnTo>
                    <a:pt x="488" y="348"/>
                  </a:lnTo>
                  <a:lnTo>
                    <a:pt x="497" y="354"/>
                  </a:lnTo>
                  <a:lnTo>
                    <a:pt x="505" y="362"/>
                  </a:lnTo>
                  <a:lnTo>
                    <a:pt x="442" y="445"/>
                  </a:lnTo>
                  <a:lnTo>
                    <a:pt x="343" y="362"/>
                  </a:lnTo>
                  <a:lnTo>
                    <a:pt x="336" y="366"/>
                  </a:lnTo>
                  <a:lnTo>
                    <a:pt x="329" y="370"/>
                  </a:lnTo>
                  <a:lnTo>
                    <a:pt x="323" y="377"/>
                  </a:lnTo>
                  <a:lnTo>
                    <a:pt x="317" y="382"/>
                  </a:lnTo>
                  <a:lnTo>
                    <a:pt x="312" y="388"/>
                  </a:lnTo>
                  <a:lnTo>
                    <a:pt x="306" y="395"/>
                  </a:lnTo>
                  <a:lnTo>
                    <a:pt x="302" y="401"/>
                  </a:lnTo>
                  <a:lnTo>
                    <a:pt x="296" y="408"/>
                  </a:lnTo>
                  <a:lnTo>
                    <a:pt x="292" y="415"/>
                  </a:lnTo>
                  <a:lnTo>
                    <a:pt x="287" y="423"/>
                  </a:lnTo>
                  <a:lnTo>
                    <a:pt x="283" y="430"/>
                  </a:lnTo>
                  <a:lnTo>
                    <a:pt x="278" y="437"/>
                  </a:lnTo>
                  <a:lnTo>
                    <a:pt x="272" y="445"/>
                  </a:lnTo>
                  <a:lnTo>
                    <a:pt x="267" y="452"/>
                  </a:lnTo>
                  <a:lnTo>
                    <a:pt x="262" y="459"/>
                  </a:lnTo>
                  <a:lnTo>
                    <a:pt x="256" y="465"/>
                  </a:lnTo>
                  <a:lnTo>
                    <a:pt x="252" y="469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1032" name="Freeform 8"/>
            <p:cNvSpPr>
              <a:spLocks/>
            </p:cNvSpPr>
            <p:nvPr/>
          </p:nvSpPr>
          <p:spPr bwMode="grayWhite">
            <a:xfrm>
              <a:off x="538" y="441"/>
              <a:ext cx="512" cy="509"/>
            </a:xfrm>
            <a:custGeom>
              <a:avLst/>
              <a:gdLst>
                <a:gd name="T0" fmla="*/ 67 w 512"/>
                <a:gd name="T1" fmla="*/ 492 h 509"/>
                <a:gd name="T2" fmla="*/ 45 w 512"/>
                <a:gd name="T3" fmla="*/ 451 h 509"/>
                <a:gd name="T4" fmla="*/ 68 w 512"/>
                <a:gd name="T5" fmla="*/ 418 h 509"/>
                <a:gd name="T6" fmla="*/ 106 w 512"/>
                <a:gd name="T7" fmla="*/ 391 h 509"/>
                <a:gd name="T8" fmla="*/ 105 w 512"/>
                <a:gd name="T9" fmla="*/ 352 h 509"/>
                <a:gd name="T10" fmla="*/ 79 w 512"/>
                <a:gd name="T11" fmla="*/ 324 h 509"/>
                <a:gd name="T12" fmla="*/ 44 w 512"/>
                <a:gd name="T13" fmla="*/ 302 h 509"/>
                <a:gd name="T14" fmla="*/ 7 w 512"/>
                <a:gd name="T15" fmla="*/ 280 h 509"/>
                <a:gd name="T16" fmla="*/ 2 w 512"/>
                <a:gd name="T17" fmla="*/ 258 h 509"/>
                <a:gd name="T18" fmla="*/ 13 w 512"/>
                <a:gd name="T19" fmla="*/ 239 h 509"/>
                <a:gd name="T20" fmla="*/ 29 w 512"/>
                <a:gd name="T21" fmla="*/ 220 h 509"/>
                <a:gd name="T22" fmla="*/ 43 w 512"/>
                <a:gd name="T23" fmla="*/ 201 h 509"/>
                <a:gd name="T24" fmla="*/ 65 w 512"/>
                <a:gd name="T25" fmla="*/ 184 h 509"/>
                <a:gd name="T26" fmla="*/ 100 w 512"/>
                <a:gd name="T27" fmla="*/ 191 h 509"/>
                <a:gd name="T28" fmla="*/ 124 w 512"/>
                <a:gd name="T29" fmla="*/ 210 h 509"/>
                <a:gd name="T30" fmla="*/ 150 w 512"/>
                <a:gd name="T31" fmla="*/ 233 h 509"/>
                <a:gd name="T32" fmla="*/ 179 w 512"/>
                <a:gd name="T33" fmla="*/ 232 h 509"/>
                <a:gd name="T34" fmla="*/ 207 w 512"/>
                <a:gd name="T35" fmla="*/ 223 h 509"/>
                <a:gd name="T36" fmla="*/ 230 w 512"/>
                <a:gd name="T37" fmla="*/ 198 h 509"/>
                <a:gd name="T38" fmla="*/ 242 w 512"/>
                <a:gd name="T39" fmla="*/ 165 h 509"/>
                <a:gd name="T40" fmla="*/ 226 w 512"/>
                <a:gd name="T41" fmla="*/ 143 h 509"/>
                <a:gd name="T42" fmla="*/ 203 w 512"/>
                <a:gd name="T43" fmla="*/ 132 h 509"/>
                <a:gd name="T44" fmla="*/ 176 w 512"/>
                <a:gd name="T45" fmla="*/ 122 h 509"/>
                <a:gd name="T46" fmla="*/ 153 w 512"/>
                <a:gd name="T47" fmla="*/ 111 h 509"/>
                <a:gd name="T48" fmla="*/ 142 w 512"/>
                <a:gd name="T49" fmla="*/ 80 h 509"/>
                <a:gd name="T50" fmla="*/ 163 w 512"/>
                <a:gd name="T51" fmla="*/ 50 h 509"/>
                <a:gd name="T52" fmla="*/ 187 w 512"/>
                <a:gd name="T53" fmla="*/ 36 h 509"/>
                <a:gd name="T54" fmla="*/ 211 w 512"/>
                <a:gd name="T55" fmla="*/ 18 h 509"/>
                <a:gd name="T56" fmla="*/ 243 w 512"/>
                <a:gd name="T57" fmla="*/ 28 h 509"/>
                <a:gd name="T58" fmla="*/ 277 w 512"/>
                <a:gd name="T59" fmla="*/ 54 h 509"/>
                <a:gd name="T60" fmla="*/ 314 w 512"/>
                <a:gd name="T61" fmla="*/ 72 h 509"/>
                <a:gd name="T62" fmla="*/ 355 w 512"/>
                <a:gd name="T63" fmla="*/ 68 h 509"/>
                <a:gd name="T64" fmla="*/ 382 w 512"/>
                <a:gd name="T65" fmla="*/ 36 h 509"/>
                <a:gd name="T66" fmla="*/ 411 w 512"/>
                <a:gd name="T67" fmla="*/ 3 h 509"/>
                <a:gd name="T68" fmla="*/ 453 w 512"/>
                <a:gd name="T69" fmla="*/ 10 h 509"/>
                <a:gd name="T70" fmla="*/ 486 w 512"/>
                <a:gd name="T71" fmla="*/ 36 h 509"/>
                <a:gd name="T72" fmla="*/ 489 w 512"/>
                <a:gd name="T73" fmla="*/ 68 h 509"/>
                <a:gd name="T74" fmla="*/ 466 w 512"/>
                <a:gd name="T75" fmla="*/ 88 h 509"/>
                <a:gd name="T76" fmla="*/ 437 w 512"/>
                <a:gd name="T77" fmla="*/ 107 h 509"/>
                <a:gd name="T78" fmla="*/ 422 w 512"/>
                <a:gd name="T79" fmla="*/ 133 h 509"/>
                <a:gd name="T80" fmla="*/ 419 w 512"/>
                <a:gd name="T81" fmla="*/ 317 h 509"/>
                <a:gd name="T82" fmla="*/ 388 w 512"/>
                <a:gd name="T83" fmla="*/ 302 h 509"/>
                <a:gd name="T84" fmla="*/ 364 w 512"/>
                <a:gd name="T85" fmla="*/ 273 h 509"/>
                <a:gd name="T86" fmla="*/ 336 w 512"/>
                <a:gd name="T87" fmla="*/ 250 h 509"/>
                <a:gd name="T88" fmla="*/ 299 w 512"/>
                <a:gd name="T89" fmla="*/ 252 h 509"/>
                <a:gd name="T90" fmla="*/ 275 w 512"/>
                <a:gd name="T91" fmla="*/ 270 h 509"/>
                <a:gd name="T92" fmla="*/ 255 w 512"/>
                <a:gd name="T93" fmla="*/ 294 h 509"/>
                <a:gd name="T94" fmla="*/ 242 w 512"/>
                <a:gd name="T95" fmla="*/ 323 h 509"/>
                <a:gd name="T96" fmla="*/ 241 w 512"/>
                <a:gd name="T97" fmla="*/ 353 h 509"/>
                <a:gd name="T98" fmla="*/ 257 w 512"/>
                <a:gd name="T99" fmla="*/ 364 h 509"/>
                <a:gd name="T100" fmla="*/ 279 w 512"/>
                <a:gd name="T101" fmla="*/ 368 h 509"/>
                <a:gd name="T102" fmla="*/ 304 w 512"/>
                <a:gd name="T103" fmla="*/ 370 h 509"/>
                <a:gd name="T104" fmla="*/ 330 w 512"/>
                <a:gd name="T105" fmla="*/ 376 h 509"/>
                <a:gd name="T106" fmla="*/ 353 w 512"/>
                <a:gd name="T107" fmla="*/ 407 h 509"/>
                <a:gd name="T108" fmla="*/ 352 w 512"/>
                <a:gd name="T109" fmla="*/ 443 h 509"/>
                <a:gd name="T110" fmla="*/ 334 w 512"/>
                <a:gd name="T111" fmla="*/ 462 h 509"/>
                <a:gd name="T112" fmla="*/ 311 w 512"/>
                <a:gd name="T113" fmla="*/ 479 h 509"/>
                <a:gd name="T114" fmla="*/ 278 w 512"/>
                <a:gd name="T115" fmla="*/ 465 h 509"/>
                <a:gd name="T116" fmla="*/ 241 w 512"/>
                <a:gd name="T117" fmla="*/ 445 h 509"/>
                <a:gd name="T118" fmla="*/ 202 w 512"/>
                <a:gd name="T119" fmla="*/ 432 h 509"/>
                <a:gd name="T120" fmla="*/ 98 w 512"/>
                <a:gd name="T12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12" h="509">
                  <a:moveTo>
                    <a:pt x="98" y="508"/>
                  </a:moveTo>
                  <a:lnTo>
                    <a:pt x="86" y="504"/>
                  </a:lnTo>
                  <a:lnTo>
                    <a:pt x="76" y="498"/>
                  </a:lnTo>
                  <a:lnTo>
                    <a:pt x="67" y="492"/>
                  </a:lnTo>
                  <a:lnTo>
                    <a:pt x="60" y="483"/>
                  </a:lnTo>
                  <a:lnTo>
                    <a:pt x="53" y="474"/>
                  </a:lnTo>
                  <a:lnTo>
                    <a:pt x="49" y="463"/>
                  </a:lnTo>
                  <a:lnTo>
                    <a:pt x="45" y="451"/>
                  </a:lnTo>
                  <a:lnTo>
                    <a:pt x="43" y="439"/>
                  </a:lnTo>
                  <a:lnTo>
                    <a:pt x="49" y="432"/>
                  </a:lnTo>
                  <a:lnTo>
                    <a:pt x="58" y="425"/>
                  </a:lnTo>
                  <a:lnTo>
                    <a:pt x="68" y="418"/>
                  </a:lnTo>
                  <a:lnTo>
                    <a:pt x="78" y="413"/>
                  </a:lnTo>
                  <a:lnTo>
                    <a:pt x="88" y="407"/>
                  </a:lnTo>
                  <a:lnTo>
                    <a:pt x="98" y="399"/>
                  </a:lnTo>
                  <a:lnTo>
                    <a:pt x="106" y="391"/>
                  </a:lnTo>
                  <a:lnTo>
                    <a:pt x="113" y="380"/>
                  </a:lnTo>
                  <a:lnTo>
                    <a:pt x="112" y="370"/>
                  </a:lnTo>
                  <a:lnTo>
                    <a:pt x="109" y="360"/>
                  </a:lnTo>
                  <a:lnTo>
                    <a:pt x="105" y="352"/>
                  </a:lnTo>
                  <a:lnTo>
                    <a:pt x="100" y="344"/>
                  </a:lnTo>
                  <a:lnTo>
                    <a:pt x="93" y="337"/>
                  </a:lnTo>
                  <a:lnTo>
                    <a:pt x="87" y="330"/>
                  </a:lnTo>
                  <a:lnTo>
                    <a:pt x="79" y="324"/>
                  </a:lnTo>
                  <a:lnTo>
                    <a:pt x="71" y="318"/>
                  </a:lnTo>
                  <a:lnTo>
                    <a:pt x="62" y="313"/>
                  </a:lnTo>
                  <a:lnTo>
                    <a:pt x="53" y="308"/>
                  </a:lnTo>
                  <a:lnTo>
                    <a:pt x="44" y="302"/>
                  </a:lnTo>
                  <a:lnTo>
                    <a:pt x="35" y="297"/>
                  </a:lnTo>
                  <a:lnTo>
                    <a:pt x="25" y="291"/>
                  </a:lnTo>
                  <a:lnTo>
                    <a:pt x="17" y="286"/>
                  </a:lnTo>
                  <a:lnTo>
                    <a:pt x="7" y="280"/>
                  </a:lnTo>
                  <a:lnTo>
                    <a:pt x="0" y="273"/>
                  </a:lnTo>
                  <a:lnTo>
                    <a:pt x="0" y="268"/>
                  </a:lnTo>
                  <a:lnTo>
                    <a:pt x="0" y="263"/>
                  </a:lnTo>
                  <a:lnTo>
                    <a:pt x="2" y="258"/>
                  </a:lnTo>
                  <a:lnTo>
                    <a:pt x="4" y="253"/>
                  </a:lnTo>
                  <a:lnTo>
                    <a:pt x="7" y="248"/>
                  </a:lnTo>
                  <a:lnTo>
                    <a:pt x="10" y="244"/>
                  </a:lnTo>
                  <a:lnTo>
                    <a:pt x="13" y="239"/>
                  </a:lnTo>
                  <a:lnTo>
                    <a:pt x="17" y="234"/>
                  </a:lnTo>
                  <a:lnTo>
                    <a:pt x="20" y="230"/>
                  </a:lnTo>
                  <a:lnTo>
                    <a:pt x="24" y="225"/>
                  </a:lnTo>
                  <a:lnTo>
                    <a:pt x="29" y="220"/>
                  </a:lnTo>
                  <a:lnTo>
                    <a:pt x="32" y="216"/>
                  </a:lnTo>
                  <a:lnTo>
                    <a:pt x="37" y="210"/>
                  </a:lnTo>
                  <a:lnTo>
                    <a:pt x="40" y="205"/>
                  </a:lnTo>
                  <a:lnTo>
                    <a:pt x="43" y="201"/>
                  </a:lnTo>
                  <a:lnTo>
                    <a:pt x="46" y="195"/>
                  </a:lnTo>
                  <a:lnTo>
                    <a:pt x="51" y="190"/>
                  </a:lnTo>
                  <a:lnTo>
                    <a:pt x="58" y="186"/>
                  </a:lnTo>
                  <a:lnTo>
                    <a:pt x="65" y="184"/>
                  </a:lnTo>
                  <a:lnTo>
                    <a:pt x="73" y="184"/>
                  </a:lnTo>
                  <a:lnTo>
                    <a:pt x="82" y="186"/>
                  </a:lnTo>
                  <a:lnTo>
                    <a:pt x="91" y="187"/>
                  </a:lnTo>
                  <a:lnTo>
                    <a:pt x="100" y="191"/>
                  </a:lnTo>
                  <a:lnTo>
                    <a:pt x="109" y="195"/>
                  </a:lnTo>
                  <a:lnTo>
                    <a:pt x="114" y="199"/>
                  </a:lnTo>
                  <a:lnTo>
                    <a:pt x="120" y="205"/>
                  </a:lnTo>
                  <a:lnTo>
                    <a:pt x="124" y="210"/>
                  </a:lnTo>
                  <a:lnTo>
                    <a:pt x="130" y="216"/>
                  </a:lnTo>
                  <a:lnTo>
                    <a:pt x="136" y="222"/>
                  </a:lnTo>
                  <a:lnTo>
                    <a:pt x="143" y="228"/>
                  </a:lnTo>
                  <a:lnTo>
                    <a:pt x="150" y="233"/>
                  </a:lnTo>
                  <a:lnTo>
                    <a:pt x="160" y="237"/>
                  </a:lnTo>
                  <a:lnTo>
                    <a:pt x="166" y="236"/>
                  </a:lnTo>
                  <a:lnTo>
                    <a:pt x="173" y="234"/>
                  </a:lnTo>
                  <a:lnTo>
                    <a:pt x="179" y="232"/>
                  </a:lnTo>
                  <a:lnTo>
                    <a:pt x="186" y="230"/>
                  </a:lnTo>
                  <a:lnTo>
                    <a:pt x="193" y="228"/>
                  </a:lnTo>
                  <a:lnTo>
                    <a:pt x="200" y="225"/>
                  </a:lnTo>
                  <a:lnTo>
                    <a:pt x="207" y="223"/>
                  </a:lnTo>
                  <a:lnTo>
                    <a:pt x="215" y="220"/>
                  </a:lnTo>
                  <a:lnTo>
                    <a:pt x="218" y="213"/>
                  </a:lnTo>
                  <a:lnTo>
                    <a:pt x="224" y="205"/>
                  </a:lnTo>
                  <a:lnTo>
                    <a:pt x="230" y="198"/>
                  </a:lnTo>
                  <a:lnTo>
                    <a:pt x="235" y="190"/>
                  </a:lnTo>
                  <a:lnTo>
                    <a:pt x="239" y="182"/>
                  </a:lnTo>
                  <a:lnTo>
                    <a:pt x="242" y="174"/>
                  </a:lnTo>
                  <a:lnTo>
                    <a:pt x="242" y="165"/>
                  </a:lnTo>
                  <a:lnTo>
                    <a:pt x="238" y="156"/>
                  </a:lnTo>
                  <a:lnTo>
                    <a:pt x="235" y="151"/>
                  </a:lnTo>
                  <a:lnTo>
                    <a:pt x="230" y="147"/>
                  </a:lnTo>
                  <a:lnTo>
                    <a:pt x="226" y="143"/>
                  </a:lnTo>
                  <a:lnTo>
                    <a:pt x="220" y="140"/>
                  </a:lnTo>
                  <a:lnTo>
                    <a:pt x="215" y="136"/>
                  </a:lnTo>
                  <a:lnTo>
                    <a:pt x="209" y="134"/>
                  </a:lnTo>
                  <a:lnTo>
                    <a:pt x="203" y="132"/>
                  </a:lnTo>
                  <a:lnTo>
                    <a:pt x="196" y="129"/>
                  </a:lnTo>
                  <a:lnTo>
                    <a:pt x="189" y="127"/>
                  </a:lnTo>
                  <a:lnTo>
                    <a:pt x="183" y="125"/>
                  </a:lnTo>
                  <a:lnTo>
                    <a:pt x="176" y="122"/>
                  </a:lnTo>
                  <a:lnTo>
                    <a:pt x="170" y="121"/>
                  </a:lnTo>
                  <a:lnTo>
                    <a:pt x="164" y="117"/>
                  </a:lnTo>
                  <a:lnTo>
                    <a:pt x="158" y="114"/>
                  </a:lnTo>
                  <a:lnTo>
                    <a:pt x="153" y="111"/>
                  </a:lnTo>
                  <a:lnTo>
                    <a:pt x="148" y="106"/>
                  </a:lnTo>
                  <a:lnTo>
                    <a:pt x="143" y="98"/>
                  </a:lnTo>
                  <a:lnTo>
                    <a:pt x="142" y="90"/>
                  </a:lnTo>
                  <a:lnTo>
                    <a:pt x="142" y="80"/>
                  </a:lnTo>
                  <a:lnTo>
                    <a:pt x="145" y="72"/>
                  </a:lnTo>
                  <a:lnTo>
                    <a:pt x="149" y="64"/>
                  </a:lnTo>
                  <a:lnTo>
                    <a:pt x="156" y="57"/>
                  </a:lnTo>
                  <a:lnTo>
                    <a:pt x="163" y="50"/>
                  </a:lnTo>
                  <a:lnTo>
                    <a:pt x="172" y="46"/>
                  </a:lnTo>
                  <a:lnTo>
                    <a:pt x="177" y="43"/>
                  </a:lnTo>
                  <a:lnTo>
                    <a:pt x="183" y="39"/>
                  </a:lnTo>
                  <a:lnTo>
                    <a:pt x="187" y="36"/>
                  </a:lnTo>
                  <a:lnTo>
                    <a:pt x="193" y="31"/>
                  </a:lnTo>
                  <a:lnTo>
                    <a:pt x="199" y="27"/>
                  </a:lnTo>
                  <a:lnTo>
                    <a:pt x="205" y="23"/>
                  </a:lnTo>
                  <a:lnTo>
                    <a:pt x="211" y="18"/>
                  </a:lnTo>
                  <a:lnTo>
                    <a:pt x="218" y="14"/>
                  </a:lnTo>
                  <a:lnTo>
                    <a:pt x="226" y="18"/>
                  </a:lnTo>
                  <a:lnTo>
                    <a:pt x="235" y="22"/>
                  </a:lnTo>
                  <a:lnTo>
                    <a:pt x="243" y="28"/>
                  </a:lnTo>
                  <a:lnTo>
                    <a:pt x="251" y="34"/>
                  </a:lnTo>
                  <a:lnTo>
                    <a:pt x="259" y="40"/>
                  </a:lnTo>
                  <a:lnTo>
                    <a:pt x="267" y="47"/>
                  </a:lnTo>
                  <a:lnTo>
                    <a:pt x="277" y="54"/>
                  </a:lnTo>
                  <a:lnTo>
                    <a:pt x="286" y="60"/>
                  </a:lnTo>
                  <a:lnTo>
                    <a:pt x="294" y="65"/>
                  </a:lnTo>
                  <a:lnTo>
                    <a:pt x="304" y="69"/>
                  </a:lnTo>
                  <a:lnTo>
                    <a:pt x="314" y="72"/>
                  </a:lnTo>
                  <a:lnTo>
                    <a:pt x="324" y="75"/>
                  </a:lnTo>
                  <a:lnTo>
                    <a:pt x="334" y="74"/>
                  </a:lnTo>
                  <a:lnTo>
                    <a:pt x="344" y="72"/>
                  </a:lnTo>
                  <a:lnTo>
                    <a:pt x="355" y="68"/>
                  </a:lnTo>
                  <a:lnTo>
                    <a:pt x="367" y="60"/>
                  </a:lnTo>
                  <a:lnTo>
                    <a:pt x="373" y="54"/>
                  </a:lnTo>
                  <a:lnTo>
                    <a:pt x="378" y="46"/>
                  </a:lnTo>
                  <a:lnTo>
                    <a:pt x="382" y="36"/>
                  </a:lnTo>
                  <a:lnTo>
                    <a:pt x="387" y="27"/>
                  </a:lnTo>
                  <a:lnTo>
                    <a:pt x="393" y="18"/>
                  </a:lnTo>
                  <a:lnTo>
                    <a:pt x="401" y="10"/>
                  </a:lnTo>
                  <a:lnTo>
                    <a:pt x="411" y="3"/>
                  </a:lnTo>
                  <a:lnTo>
                    <a:pt x="422" y="0"/>
                  </a:lnTo>
                  <a:lnTo>
                    <a:pt x="432" y="3"/>
                  </a:lnTo>
                  <a:lnTo>
                    <a:pt x="442" y="6"/>
                  </a:lnTo>
                  <a:lnTo>
                    <a:pt x="453" y="10"/>
                  </a:lnTo>
                  <a:lnTo>
                    <a:pt x="463" y="15"/>
                  </a:lnTo>
                  <a:lnTo>
                    <a:pt x="472" y="21"/>
                  </a:lnTo>
                  <a:lnTo>
                    <a:pt x="479" y="28"/>
                  </a:lnTo>
                  <a:lnTo>
                    <a:pt x="486" y="36"/>
                  </a:lnTo>
                  <a:lnTo>
                    <a:pt x="492" y="46"/>
                  </a:lnTo>
                  <a:lnTo>
                    <a:pt x="493" y="54"/>
                  </a:lnTo>
                  <a:lnTo>
                    <a:pt x="492" y="61"/>
                  </a:lnTo>
                  <a:lnTo>
                    <a:pt x="489" y="68"/>
                  </a:lnTo>
                  <a:lnTo>
                    <a:pt x="485" y="73"/>
                  </a:lnTo>
                  <a:lnTo>
                    <a:pt x="479" y="79"/>
                  </a:lnTo>
                  <a:lnTo>
                    <a:pt x="473" y="83"/>
                  </a:lnTo>
                  <a:lnTo>
                    <a:pt x="466" y="88"/>
                  </a:lnTo>
                  <a:lnTo>
                    <a:pt x="458" y="93"/>
                  </a:lnTo>
                  <a:lnTo>
                    <a:pt x="451" y="97"/>
                  </a:lnTo>
                  <a:lnTo>
                    <a:pt x="443" y="101"/>
                  </a:lnTo>
                  <a:lnTo>
                    <a:pt x="437" y="107"/>
                  </a:lnTo>
                  <a:lnTo>
                    <a:pt x="431" y="112"/>
                  </a:lnTo>
                  <a:lnTo>
                    <a:pt x="427" y="118"/>
                  </a:lnTo>
                  <a:lnTo>
                    <a:pt x="423" y="125"/>
                  </a:lnTo>
                  <a:lnTo>
                    <a:pt x="422" y="133"/>
                  </a:lnTo>
                  <a:lnTo>
                    <a:pt x="422" y="142"/>
                  </a:lnTo>
                  <a:lnTo>
                    <a:pt x="511" y="227"/>
                  </a:lnTo>
                  <a:lnTo>
                    <a:pt x="429" y="316"/>
                  </a:lnTo>
                  <a:lnTo>
                    <a:pt x="419" y="317"/>
                  </a:lnTo>
                  <a:lnTo>
                    <a:pt x="411" y="315"/>
                  </a:lnTo>
                  <a:lnTo>
                    <a:pt x="402" y="312"/>
                  </a:lnTo>
                  <a:lnTo>
                    <a:pt x="395" y="308"/>
                  </a:lnTo>
                  <a:lnTo>
                    <a:pt x="388" y="302"/>
                  </a:lnTo>
                  <a:lnTo>
                    <a:pt x="382" y="295"/>
                  </a:lnTo>
                  <a:lnTo>
                    <a:pt x="376" y="288"/>
                  </a:lnTo>
                  <a:lnTo>
                    <a:pt x="370" y="281"/>
                  </a:lnTo>
                  <a:lnTo>
                    <a:pt x="364" y="273"/>
                  </a:lnTo>
                  <a:lnTo>
                    <a:pt x="358" y="266"/>
                  </a:lnTo>
                  <a:lnTo>
                    <a:pt x="351" y="260"/>
                  </a:lnTo>
                  <a:lnTo>
                    <a:pt x="344" y="255"/>
                  </a:lnTo>
                  <a:lnTo>
                    <a:pt x="336" y="250"/>
                  </a:lnTo>
                  <a:lnTo>
                    <a:pt x="327" y="248"/>
                  </a:lnTo>
                  <a:lnTo>
                    <a:pt x="317" y="247"/>
                  </a:lnTo>
                  <a:lnTo>
                    <a:pt x="305" y="248"/>
                  </a:lnTo>
                  <a:lnTo>
                    <a:pt x="299" y="252"/>
                  </a:lnTo>
                  <a:lnTo>
                    <a:pt x="293" y="255"/>
                  </a:lnTo>
                  <a:lnTo>
                    <a:pt x="287" y="260"/>
                  </a:lnTo>
                  <a:lnTo>
                    <a:pt x="281" y="265"/>
                  </a:lnTo>
                  <a:lnTo>
                    <a:pt x="275" y="270"/>
                  </a:lnTo>
                  <a:lnTo>
                    <a:pt x="270" y="275"/>
                  </a:lnTo>
                  <a:lnTo>
                    <a:pt x="265" y="281"/>
                  </a:lnTo>
                  <a:lnTo>
                    <a:pt x="260" y="288"/>
                  </a:lnTo>
                  <a:lnTo>
                    <a:pt x="255" y="294"/>
                  </a:lnTo>
                  <a:lnTo>
                    <a:pt x="251" y="300"/>
                  </a:lnTo>
                  <a:lnTo>
                    <a:pt x="247" y="308"/>
                  </a:lnTo>
                  <a:lnTo>
                    <a:pt x="244" y="315"/>
                  </a:lnTo>
                  <a:lnTo>
                    <a:pt x="242" y="323"/>
                  </a:lnTo>
                  <a:lnTo>
                    <a:pt x="239" y="331"/>
                  </a:lnTo>
                  <a:lnTo>
                    <a:pt x="238" y="339"/>
                  </a:lnTo>
                  <a:lnTo>
                    <a:pt x="238" y="348"/>
                  </a:lnTo>
                  <a:lnTo>
                    <a:pt x="241" y="353"/>
                  </a:lnTo>
                  <a:lnTo>
                    <a:pt x="244" y="356"/>
                  </a:lnTo>
                  <a:lnTo>
                    <a:pt x="248" y="360"/>
                  </a:lnTo>
                  <a:lnTo>
                    <a:pt x="252" y="362"/>
                  </a:lnTo>
                  <a:lnTo>
                    <a:pt x="257" y="364"/>
                  </a:lnTo>
                  <a:lnTo>
                    <a:pt x="262" y="366"/>
                  </a:lnTo>
                  <a:lnTo>
                    <a:pt x="267" y="367"/>
                  </a:lnTo>
                  <a:lnTo>
                    <a:pt x="274" y="368"/>
                  </a:lnTo>
                  <a:lnTo>
                    <a:pt x="279" y="368"/>
                  </a:lnTo>
                  <a:lnTo>
                    <a:pt x="285" y="369"/>
                  </a:lnTo>
                  <a:lnTo>
                    <a:pt x="292" y="370"/>
                  </a:lnTo>
                  <a:lnTo>
                    <a:pt x="298" y="370"/>
                  </a:lnTo>
                  <a:lnTo>
                    <a:pt x="304" y="370"/>
                  </a:lnTo>
                  <a:lnTo>
                    <a:pt x="309" y="371"/>
                  </a:lnTo>
                  <a:lnTo>
                    <a:pt x="315" y="371"/>
                  </a:lnTo>
                  <a:lnTo>
                    <a:pt x="320" y="373"/>
                  </a:lnTo>
                  <a:lnTo>
                    <a:pt x="330" y="376"/>
                  </a:lnTo>
                  <a:lnTo>
                    <a:pt x="337" y="382"/>
                  </a:lnTo>
                  <a:lnTo>
                    <a:pt x="344" y="389"/>
                  </a:lnTo>
                  <a:lnTo>
                    <a:pt x="349" y="398"/>
                  </a:lnTo>
                  <a:lnTo>
                    <a:pt x="353" y="407"/>
                  </a:lnTo>
                  <a:lnTo>
                    <a:pt x="355" y="417"/>
                  </a:lnTo>
                  <a:lnTo>
                    <a:pt x="356" y="427"/>
                  </a:lnTo>
                  <a:lnTo>
                    <a:pt x="355" y="436"/>
                  </a:lnTo>
                  <a:lnTo>
                    <a:pt x="352" y="443"/>
                  </a:lnTo>
                  <a:lnTo>
                    <a:pt x="348" y="448"/>
                  </a:lnTo>
                  <a:lnTo>
                    <a:pt x="343" y="453"/>
                  </a:lnTo>
                  <a:lnTo>
                    <a:pt x="339" y="458"/>
                  </a:lnTo>
                  <a:lnTo>
                    <a:pt x="334" y="462"/>
                  </a:lnTo>
                  <a:lnTo>
                    <a:pt x="330" y="468"/>
                  </a:lnTo>
                  <a:lnTo>
                    <a:pt x="324" y="473"/>
                  </a:lnTo>
                  <a:lnTo>
                    <a:pt x="320" y="479"/>
                  </a:lnTo>
                  <a:lnTo>
                    <a:pt x="311" y="479"/>
                  </a:lnTo>
                  <a:lnTo>
                    <a:pt x="304" y="477"/>
                  </a:lnTo>
                  <a:lnTo>
                    <a:pt x="295" y="474"/>
                  </a:lnTo>
                  <a:lnTo>
                    <a:pt x="286" y="470"/>
                  </a:lnTo>
                  <a:lnTo>
                    <a:pt x="278" y="465"/>
                  </a:lnTo>
                  <a:lnTo>
                    <a:pt x="268" y="461"/>
                  </a:lnTo>
                  <a:lnTo>
                    <a:pt x="259" y="455"/>
                  </a:lnTo>
                  <a:lnTo>
                    <a:pt x="250" y="450"/>
                  </a:lnTo>
                  <a:lnTo>
                    <a:pt x="241" y="445"/>
                  </a:lnTo>
                  <a:lnTo>
                    <a:pt x="231" y="441"/>
                  </a:lnTo>
                  <a:lnTo>
                    <a:pt x="222" y="437"/>
                  </a:lnTo>
                  <a:lnTo>
                    <a:pt x="211" y="435"/>
                  </a:lnTo>
                  <a:lnTo>
                    <a:pt x="202" y="432"/>
                  </a:lnTo>
                  <a:lnTo>
                    <a:pt x="193" y="432"/>
                  </a:lnTo>
                  <a:lnTo>
                    <a:pt x="182" y="433"/>
                  </a:lnTo>
                  <a:lnTo>
                    <a:pt x="172" y="436"/>
                  </a:lnTo>
                  <a:lnTo>
                    <a:pt x="98" y="508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grayWhite">
            <a:xfrm>
              <a:off x="459" y="2344"/>
              <a:ext cx="506" cy="470"/>
            </a:xfrm>
            <a:custGeom>
              <a:avLst/>
              <a:gdLst>
                <a:gd name="T0" fmla="*/ 229 w 506"/>
                <a:gd name="T1" fmla="*/ 453 h 470"/>
                <a:gd name="T2" fmla="*/ 200 w 506"/>
                <a:gd name="T3" fmla="*/ 429 h 470"/>
                <a:gd name="T4" fmla="*/ 175 w 506"/>
                <a:gd name="T5" fmla="*/ 402 h 470"/>
                <a:gd name="T6" fmla="*/ 158 w 506"/>
                <a:gd name="T7" fmla="*/ 368 h 470"/>
                <a:gd name="T8" fmla="*/ 241 w 506"/>
                <a:gd name="T9" fmla="*/ 275 h 470"/>
                <a:gd name="T10" fmla="*/ 224 w 506"/>
                <a:gd name="T11" fmla="*/ 248 h 470"/>
                <a:gd name="T12" fmla="*/ 198 w 506"/>
                <a:gd name="T13" fmla="*/ 228 h 470"/>
                <a:gd name="T14" fmla="*/ 166 w 506"/>
                <a:gd name="T15" fmla="*/ 214 h 470"/>
                <a:gd name="T16" fmla="*/ 139 w 506"/>
                <a:gd name="T17" fmla="*/ 217 h 470"/>
                <a:gd name="T18" fmla="*/ 128 w 506"/>
                <a:gd name="T19" fmla="*/ 238 h 470"/>
                <a:gd name="T20" fmla="*/ 120 w 506"/>
                <a:gd name="T21" fmla="*/ 262 h 470"/>
                <a:gd name="T22" fmla="*/ 104 w 506"/>
                <a:gd name="T23" fmla="*/ 283 h 470"/>
                <a:gd name="T24" fmla="*/ 77 w 506"/>
                <a:gd name="T25" fmla="*/ 291 h 470"/>
                <a:gd name="T26" fmla="*/ 53 w 506"/>
                <a:gd name="T27" fmla="*/ 288 h 470"/>
                <a:gd name="T28" fmla="*/ 31 w 506"/>
                <a:gd name="T29" fmla="*/ 275 h 470"/>
                <a:gd name="T30" fmla="*/ 12 w 506"/>
                <a:gd name="T31" fmla="*/ 257 h 470"/>
                <a:gd name="T32" fmla="*/ 61 w 506"/>
                <a:gd name="T33" fmla="*/ 109 h 470"/>
                <a:gd name="T34" fmla="*/ 24 w 506"/>
                <a:gd name="T35" fmla="*/ 85 h 470"/>
                <a:gd name="T36" fmla="*/ 0 w 506"/>
                <a:gd name="T37" fmla="*/ 53 h 470"/>
                <a:gd name="T38" fmla="*/ 19 w 506"/>
                <a:gd name="T39" fmla="*/ 22 h 470"/>
                <a:gd name="T40" fmla="*/ 54 w 506"/>
                <a:gd name="T41" fmla="*/ 0 h 470"/>
                <a:gd name="T42" fmla="*/ 82 w 506"/>
                <a:gd name="T43" fmla="*/ 6 h 470"/>
                <a:gd name="T44" fmla="*/ 103 w 506"/>
                <a:gd name="T45" fmla="*/ 29 h 470"/>
                <a:gd name="T46" fmla="*/ 132 w 506"/>
                <a:gd name="T47" fmla="*/ 57 h 470"/>
                <a:gd name="T48" fmla="*/ 175 w 506"/>
                <a:gd name="T49" fmla="*/ 64 h 470"/>
                <a:gd name="T50" fmla="*/ 215 w 506"/>
                <a:gd name="T51" fmla="*/ 43 h 470"/>
                <a:gd name="T52" fmla="*/ 243 w 506"/>
                <a:gd name="T53" fmla="*/ 16 h 470"/>
                <a:gd name="T54" fmla="*/ 265 w 506"/>
                <a:gd name="T55" fmla="*/ 22 h 470"/>
                <a:gd name="T56" fmla="*/ 284 w 506"/>
                <a:gd name="T57" fmla="*/ 34 h 470"/>
                <a:gd name="T58" fmla="*/ 301 w 506"/>
                <a:gd name="T59" fmla="*/ 52 h 470"/>
                <a:gd name="T60" fmla="*/ 318 w 506"/>
                <a:gd name="T61" fmla="*/ 72 h 470"/>
                <a:gd name="T62" fmla="*/ 314 w 506"/>
                <a:gd name="T63" fmla="*/ 98 h 470"/>
                <a:gd name="T64" fmla="*/ 296 w 506"/>
                <a:gd name="T65" fmla="*/ 115 h 470"/>
                <a:gd name="T66" fmla="*/ 278 w 506"/>
                <a:gd name="T67" fmla="*/ 123 h 470"/>
                <a:gd name="T68" fmla="*/ 260 w 506"/>
                <a:gd name="T69" fmla="*/ 130 h 470"/>
                <a:gd name="T70" fmla="*/ 249 w 506"/>
                <a:gd name="T71" fmla="*/ 152 h 470"/>
                <a:gd name="T72" fmla="*/ 257 w 506"/>
                <a:gd name="T73" fmla="*/ 180 h 470"/>
                <a:gd name="T74" fmla="*/ 288 w 506"/>
                <a:gd name="T75" fmla="*/ 210 h 470"/>
                <a:gd name="T76" fmla="*/ 321 w 506"/>
                <a:gd name="T77" fmla="*/ 231 h 470"/>
                <a:gd name="T78" fmla="*/ 339 w 506"/>
                <a:gd name="T79" fmla="*/ 231 h 470"/>
                <a:gd name="T80" fmla="*/ 358 w 506"/>
                <a:gd name="T81" fmla="*/ 228 h 470"/>
                <a:gd name="T82" fmla="*/ 377 w 506"/>
                <a:gd name="T83" fmla="*/ 200 h 470"/>
                <a:gd name="T84" fmla="*/ 385 w 506"/>
                <a:gd name="T85" fmla="*/ 171 h 470"/>
                <a:gd name="T86" fmla="*/ 404 w 506"/>
                <a:gd name="T87" fmla="*/ 158 h 470"/>
                <a:gd name="T88" fmla="*/ 497 w 506"/>
                <a:gd name="T89" fmla="*/ 213 h 470"/>
                <a:gd name="T90" fmla="*/ 482 w 506"/>
                <a:gd name="T91" fmla="*/ 238 h 470"/>
                <a:gd name="T92" fmla="*/ 458 w 506"/>
                <a:gd name="T93" fmla="*/ 259 h 470"/>
                <a:gd name="T94" fmla="*/ 438 w 506"/>
                <a:gd name="T95" fmla="*/ 282 h 470"/>
                <a:gd name="T96" fmla="*/ 434 w 506"/>
                <a:gd name="T97" fmla="*/ 313 h 470"/>
                <a:gd name="T98" fmla="*/ 467 w 506"/>
                <a:gd name="T99" fmla="*/ 339 h 470"/>
                <a:gd name="T100" fmla="*/ 505 w 506"/>
                <a:gd name="T101" fmla="*/ 362 h 470"/>
                <a:gd name="T102" fmla="*/ 329 w 506"/>
                <a:gd name="T103" fmla="*/ 370 h 470"/>
                <a:gd name="T104" fmla="*/ 306 w 506"/>
                <a:gd name="T105" fmla="*/ 395 h 470"/>
                <a:gd name="T106" fmla="*/ 287 w 506"/>
                <a:gd name="T107" fmla="*/ 423 h 470"/>
                <a:gd name="T108" fmla="*/ 267 w 506"/>
                <a:gd name="T109" fmla="*/ 452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6" h="470">
                  <a:moveTo>
                    <a:pt x="252" y="469"/>
                  </a:moveTo>
                  <a:lnTo>
                    <a:pt x="245" y="463"/>
                  </a:lnTo>
                  <a:lnTo>
                    <a:pt x="237" y="458"/>
                  </a:lnTo>
                  <a:lnTo>
                    <a:pt x="229" y="453"/>
                  </a:lnTo>
                  <a:lnTo>
                    <a:pt x="221" y="447"/>
                  </a:lnTo>
                  <a:lnTo>
                    <a:pt x="214" y="441"/>
                  </a:lnTo>
                  <a:lnTo>
                    <a:pt x="207" y="435"/>
                  </a:lnTo>
                  <a:lnTo>
                    <a:pt x="200" y="429"/>
                  </a:lnTo>
                  <a:lnTo>
                    <a:pt x="193" y="423"/>
                  </a:lnTo>
                  <a:lnTo>
                    <a:pt x="187" y="416"/>
                  </a:lnTo>
                  <a:lnTo>
                    <a:pt x="181" y="409"/>
                  </a:lnTo>
                  <a:lnTo>
                    <a:pt x="175" y="402"/>
                  </a:lnTo>
                  <a:lnTo>
                    <a:pt x="171" y="394"/>
                  </a:lnTo>
                  <a:lnTo>
                    <a:pt x="166" y="386"/>
                  </a:lnTo>
                  <a:lnTo>
                    <a:pt x="162" y="377"/>
                  </a:lnTo>
                  <a:lnTo>
                    <a:pt x="158" y="368"/>
                  </a:lnTo>
                  <a:lnTo>
                    <a:pt x="156" y="359"/>
                  </a:lnTo>
                  <a:lnTo>
                    <a:pt x="245" y="290"/>
                  </a:lnTo>
                  <a:lnTo>
                    <a:pt x="242" y="282"/>
                  </a:lnTo>
                  <a:lnTo>
                    <a:pt x="241" y="275"/>
                  </a:lnTo>
                  <a:lnTo>
                    <a:pt x="237" y="267"/>
                  </a:lnTo>
                  <a:lnTo>
                    <a:pt x="233" y="261"/>
                  </a:lnTo>
                  <a:lnTo>
                    <a:pt x="229" y="254"/>
                  </a:lnTo>
                  <a:lnTo>
                    <a:pt x="224" y="248"/>
                  </a:lnTo>
                  <a:lnTo>
                    <a:pt x="218" y="242"/>
                  </a:lnTo>
                  <a:lnTo>
                    <a:pt x="212" y="237"/>
                  </a:lnTo>
                  <a:lnTo>
                    <a:pt x="205" y="232"/>
                  </a:lnTo>
                  <a:lnTo>
                    <a:pt x="198" y="228"/>
                  </a:lnTo>
                  <a:lnTo>
                    <a:pt x="191" y="223"/>
                  </a:lnTo>
                  <a:lnTo>
                    <a:pt x="183" y="219"/>
                  </a:lnTo>
                  <a:lnTo>
                    <a:pt x="175" y="216"/>
                  </a:lnTo>
                  <a:lnTo>
                    <a:pt x="166" y="214"/>
                  </a:lnTo>
                  <a:lnTo>
                    <a:pt x="158" y="212"/>
                  </a:lnTo>
                  <a:lnTo>
                    <a:pt x="150" y="210"/>
                  </a:lnTo>
                  <a:lnTo>
                    <a:pt x="144" y="213"/>
                  </a:lnTo>
                  <a:lnTo>
                    <a:pt x="139" y="217"/>
                  </a:lnTo>
                  <a:lnTo>
                    <a:pt x="135" y="221"/>
                  </a:lnTo>
                  <a:lnTo>
                    <a:pt x="133" y="227"/>
                  </a:lnTo>
                  <a:lnTo>
                    <a:pt x="129" y="232"/>
                  </a:lnTo>
                  <a:lnTo>
                    <a:pt x="128" y="238"/>
                  </a:lnTo>
                  <a:lnTo>
                    <a:pt x="126" y="244"/>
                  </a:lnTo>
                  <a:lnTo>
                    <a:pt x="125" y="250"/>
                  </a:lnTo>
                  <a:lnTo>
                    <a:pt x="122" y="256"/>
                  </a:lnTo>
                  <a:lnTo>
                    <a:pt x="120" y="262"/>
                  </a:lnTo>
                  <a:lnTo>
                    <a:pt x="116" y="268"/>
                  </a:lnTo>
                  <a:lnTo>
                    <a:pt x="113" y="273"/>
                  </a:lnTo>
                  <a:lnTo>
                    <a:pt x="109" y="278"/>
                  </a:lnTo>
                  <a:lnTo>
                    <a:pt x="104" y="283"/>
                  </a:lnTo>
                  <a:lnTo>
                    <a:pt x="98" y="287"/>
                  </a:lnTo>
                  <a:lnTo>
                    <a:pt x="90" y="290"/>
                  </a:lnTo>
                  <a:lnTo>
                    <a:pt x="83" y="291"/>
                  </a:lnTo>
                  <a:lnTo>
                    <a:pt x="77" y="291"/>
                  </a:lnTo>
                  <a:lnTo>
                    <a:pt x="70" y="291"/>
                  </a:lnTo>
                  <a:lnTo>
                    <a:pt x="65" y="291"/>
                  </a:lnTo>
                  <a:lnTo>
                    <a:pt x="58" y="289"/>
                  </a:lnTo>
                  <a:lnTo>
                    <a:pt x="53" y="288"/>
                  </a:lnTo>
                  <a:lnTo>
                    <a:pt x="47" y="285"/>
                  </a:lnTo>
                  <a:lnTo>
                    <a:pt x="41" y="282"/>
                  </a:lnTo>
                  <a:lnTo>
                    <a:pt x="36" y="278"/>
                  </a:lnTo>
                  <a:lnTo>
                    <a:pt x="31" y="275"/>
                  </a:lnTo>
                  <a:lnTo>
                    <a:pt x="25" y="270"/>
                  </a:lnTo>
                  <a:lnTo>
                    <a:pt x="20" y="266"/>
                  </a:lnTo>
                  <a:lnTo>
                    <a:pt x="16" y="262"/>
                  </a:lnTo>
                  <a:lnTo>
                    <a:pt x="12" y="257"/>
                  </a:lnTo>
                  <a:lnTo>
                    <a:pt x="7" y="253"/>
                  </a:lnTo>
                  <a:lnTo>
                    <a:pt x="3" y="248"/>
                  </a:lnTo>
                  <a:lnTo>
                    <a:pt x="65" y="117"/>
                  </a:lnTo>
                  <a:lnTo>
                    <a:pt x="61" y="109"/>
                  </a:lnTo>
                  <a:lnTo>
                    <a:pt x="53" y="102"/>
                  </a:lnTo>
                  <a:lnTo>
                    <a:pt x="44" y="96"/>
                  </a:lnTo>
                  <a:lnTo>
                    <a:pt x="33" y="91"/>
                  </a:lnTo>
                  <a:lnTo>
                    <a:pt x="24" y="85"/>
                  </a:lnTo>
                  <a:lnTo>
                    <a:pt x="13" y="79"/>
                  </a:lnTo>
                  <a:lnTo>
                    <a:pt x="5" y="71"/>
                  </a:lnTo>
                  <a:lnTo>
                    <a:pt x="0" y="62"/>
                  </a:lnTo>
                  <a:lnTo>
                    <a:pt x="0" y="53"/>
                  </a:lnTo>
                  <a:lnTo>
                    <a:pt x="3" y="44"/>
                  </a:lnTo>
                  <a:lnTo>
                    <a:pt x="7" y="37"/>
                  </a:lnTo>
                  <a:lnTo>
                    <a:pt x="12" y="28"/>
                  </a:lnTo>
                  <a:lnTo>
                    <a:pt x="19" y="22"/>
                  </a:lnTo>
                  <a:lnTo>
                    <a:pt x="27" y="15"/>
                  </a:lnTo>
                  <a:lnTo>
                    <a:pt x="37" y="9"/>
                  </a:lnTo>
                  <a:lnTo>
                    <a:pt x="46" y="3"/>
                  </a:lnTo>
                  <a:lnTo>
                    <a:pt x="54" y="0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75" y="3"/>
                  </a:lnTo>
                  <a:lnTo>
                    <a:pt x="82" y="6"/>
                  </a:lnTo>
                  <a:lnTo>
                    <a:pt x="88" y="11"/>
                  </a:lnTo>
                  <a:lnTo>
                    <a:pt x="94" y="15"/>
                  </a:lnTo>
                  <a:lnTo>
                    <a:pt x="98" y="21"/>
                  </a:lnTo>
                  <a:lnTo>
                    <a:pt x="103" y="29"/>
                  </a:lnTo>
                  <a:lnTo>
                    <a:pt x="108" y="38"/>
                  </a:lnTo>
                  <a:lnTo>
                    <a:pt x="116" y="45"/>
                  </a:lnTo>
                  <a:lnTo>
                    <a:pt x="123" y="52"/>
                  </a:lnTo>
                  <a:lnTo>
                    <a:pt x="132" y="57"/>
                  </a:lnTo>
                  <a:lnTo>
                    <a:pt x="141" y="62"/>
                  </a:lnTo>
                  <a:lnTo>
                    <a:pt x="152" y="64"/>
                  </a:lnTo>
                  <a:lnTo>
                    <a:pt x="164" y="66"/>
                  </a:lnTo>
                  <a:lnTo>
                    <a:pt x="175" y="64"/>
                  </a:lnTo>
                  <a:lnTo>
                    <a:pt x="187" y="61"/>
                  </a:lnTo>
                  <a:lnTo>
                    <a:pt x="196" y="57"/>
                  </a:lnTo>
                  <a:lnTo>
                    <a:pt x="206" y="50"/>
                  </a:lnTo>
                  <a:lnTo>
                    <a:pt x="215" y="43"/>
                  </a:lnTo>
                  <a:lnTo>
                    <a:pt x="223" y="34"/>
                  </a:lnTo>
                  <a:lnTo>
                    <a:pt x="230" y="26"/>
                  </a:lnTo>
                  <a:lnTo>
                    <a:pt x="237" y="17"/>
                  </a:lnTo>
                  <a:lnTo>
                    <a:pt x="243" y="16"/>
                  </a:lnTo>
                  <a:lnTo>
                    <a:pt x="249" y="17"/>
                  </a:lnTo>
                  <a:lnTo>
                    <a:pt x="254" y="18"/>
                  </a:lnTo>
                  <a:lnTo>
                    <a:pt x="260" y="20"/>
                  </a:lnTo>
                  <a:lnTo>
                    <a:pt x="265" y="22"/>
                  </a:lnTo>
                  <a:lnTo>
                    <a:pt x="270" y="25"/>
                  </a:lnTo>
                  <a:lnTo>
                    <a:pt x="275" y="27"/>
                  </a:lnTo>
                  <a:lnTo>
                    <a:pt x="279" y="31"/>
                  </a:lnTo>
                  <a:lnTo>
                    <a:pt x="284" y="34"/>
                  </a:lnTo>
                  <a:lnTo>
                    <a:pt x="288" y="38"/>
                  </a:lnTo>
                  <a:lnTo>
                    <a:pt x="293" y="43"/>
                  </a:lnTo>
                  <a:lnTo>
                    <a:pt x="297" y="47"/>
                  </a:lnTo>
                  <a:lnTo>
                    <a:pt x="301" y="52"/>
                  </a:lnTo>
                  <a:lnTo>
                    <a:pt x="305" y="56"/>
                  </a:lnTo>
                  <a:lnTo>
                    <a:pt x="309" y="61"/>
                  </a:lnTo>
                  <a:lnTo>
                    <a:pt x="314" y="66"/>
                  </a:lnTo>
                  <a:lnTo>
                    <a:pt x="318" y="72"/>
                  </a:lnTo>
                  <a:lnTo>
                    <a:pt x="320" y="79"/>
                  </a:lnTo>
                  <a:lnTo>
                    <a:pt x="319" y="85"/>
                  </a:lnTo>
                  <a:lnTo>
                    <a:pt x="317" y="92"/>
                  </a:lnTo>
                  <a:lnTo>
                    <a:pt x="314" y="98"/>
                  </a:lnTo>
                  <a:lnTo>
                    <a:pt x="309" y="104"/>
                  </a:lnTo>
                  <a:lnTo>
                    <a:pt x="305" y="109"/>
                  </a:lnTo>
                  <a:lnTo>
                    <a:pt x="300" y="114"/>
                  </a:lnTo>
                  <a:lnTo>
                    <a:pt x="296" y="115"/>
                  </a:lnTo>
                  <a:lnTo>
                    <a:pt x="291" y="117"/>
                  </a:lnTo>
                  <a:lnTo>
                    <a:pt x="287" y="119"/>
                  </a:lnTo>
                  <a:lnTo>
                    <a:pt x="283" y="120"/>
                  </a:lnTo>
                  <a:lnTo>
                    <a:pt x="278" y="123"/>
                  </a:lnTo>
                  <a:lnTo>
                    <a:pt x="273" y="124"/>
                  </a:lnTo>
                  <a:lnTo>
                    <a:pt x="268" y="126"/>
                  </a:lnTo>
                  <a:lnTo>
                    <a:pt x="262" y="127"/>
                  </a:lnTo>
                  <a:lnTo>
                    <a:pt x="260" y="130"/>
                  </a:lnTo>
                  <a:lnTo>
                    <a:pt x="257" y="135"/>
                  </a:lnTo>
                  <a:lnTo>
                    <a:pt x="254" y="140"/>
                  </a:lnTo>
                  <a:lnTo>
                    <a:pt x="250" y="145"/>
                  </a:lnTo>
                  <a:lnTo>
                    <a:pt x="249" y="152"/>
                  </a:lnTo>
                  <a:lnTo>
                    <a:pt x="248" y="158"/>
                  </a:lnTo>
                  <a:lnTo>
                    <a:pt x="249" y="164"/>
                  </a:lnTo>
                  <a:lnTo>
                    <a:pt x="252" y="169"/>
                  </a:lnTo>
                  <a:lnTo>
                    <a:pt x="257" y="180"/>
                  </a:lnTo>
                  <a:lnTo>
                    <a:pt x="263" y="189"/>
                  </a:lnTo>
                  <a:lnTo>
                    <a:pt x="271" y="196"/>
                  </a:lnTo>
                  <a:lnTo>
                    <a:pt x="279" y="204"/>
                  </a:lnTo>
                  <a:lnTo>
                    <a:pt x="288" y="210"/>
                  </a:lnTo>
                  <a:lnTo>
                    <a:pt x="298" y="217"/>
                  </a:lnTo>
                  <a:lnTo>
                    <a:pt x="308" y="224"/>
                  </a:lnTo>
                  <a:lnTo>
                    <a:pt x="317" y="231"/>
                  </a:lnTo>
                  <a:lnTo>
                    <a:pt x="321" y="231"/>
                  </a:lnTo>
                  <a:lnTo>
                    <a:pt x="326" y="231"/>
                  </a:lnTo>
                  <a:lnTo>
                    <a:pt x="330" y="231"/>
                  </a:lnTo>
                  <a:lnTo>
                    <a:pt x="334" y="231"/>
                  </a:lnTo>
                  <a:lnTo>
                    <a:pt x="339" y="231"/>
                  </a:lnTo>
                  <a:lnTo>
                    <a:pt x="344" y="231"/>
                  </a:lnTo>
                  <a:lnTo>
                    <a:pt x="349" y="231"/>
                  </a:lnTo>
                  <a:lnTo>
                    <a:pt x="354" y="231"/>
                  </a:lnTo>
                  <a:lnTo>
                    <a:pt x="358" y="228"/>
                  </a:lnTo>
                  <a:lnTo>
                    <a:pt x="363" y="222"/>
                  </a:lnTo>
                  <a:lnTo>
                    <a:pt x="368" y="215"/>
                  </a:lnTo>
                  <a:lnTo>
                    <a:pt x="373" y="209"/>
                  </a:lnTo>
                  <a:lnTo>
                    <a:pt x="377" y="200"/>
                  </a:lnTo>
                  <a:lnTo>
                    <a:pt x="380" y="192"/>
                  </a:lnTo>
                  <a:lnTo>
                    <a:pt x="383" y="183"/>
                  </a:lnTo>
                  <a:lnTo>
                    <a:pt x="383" y="176"/>
                  </a:lnTo>
                  <a:lnTo>
                    <a:pt x="385" y="171"/>
                  </a:lnTo>
                  <a:lnTo>
                    <a:pt x="388" y="167"/>
                  </a:lnTo>
                  <a:lnTo>
                    <a:pt x="392" y="163"/>
                  </a:lnTo>
                  <a:lnTo>
                    <a:pt x="398" y="160"/>
                  </a:lnTo>
                  <a:lnTo>
                    <a:pt x="404" y="158"/>
                  </a:lnTo>
                  <a:lnTo>
                    <a:pt x="410" y="156"/>
                  </a:lnTo>
                  <a:lnTo>
                    <a:pt x="417" y="155"/>
                  </a:lnTo>
                  <a:lnTo>
                    <a:pt x="423" y="155"/>
                  </a:lnTo>
                  <a:lnTo>
                    <a:pt x="497" y="213"/>
                  </a:lnTo>
                  <a:lnTo>
                    <a:pt x="495" y="221"/>
                  </a:lnTo>
                  <a:lnTo>
                    <a:pt x="492" y="227"/>
                  </a:lnTo>
                  <a:lnTo>
                    <a:pt x="487" y="232"/>
                  </a:lnTo>
                  <a:lnTo>
                    <a:pt x="482" y="238"/>
                  </a:lnTo>
                  <a:lnTo>
                    <a:pt x="476" y="243"/>
                  </a:lnTo>
                  <a:lnTo>
                    <a:pt x="470" y="248"/>
                  </a:lnTo>
                  <a:lnTo>
                    <a:pt x="464" y="253"/>
                  </a:lnTo>
                  <a:lnTo>
                    <a:pt x="458" y="259"/>
                  </a:lnTo>
                  <a:lnTo>
                    <a:pt x="451" y="264"/>
                  </a:lnTo>
                  <a:lnTo>
                    <a:pt x="446" y="269"/>
                  </a:lnTo>
                  <a:lnTo>
                    <a:pt x="441" y="275"/>
                  </a:lnTo>
                  <a:lnTo>
                    <a:pt x="438" y="282"/>
                  </a:lnTo>
                  <a:lnTo>
                    <a:pt x="434" y="288"/>
                  </a:lnTo>
                  <a:lnTo>
                    <a:pt x="433" y="296"/>
                  </a:lnTo>
                  <a:lnTo>
                    <a:pt x="433" y="304"/>
                  </a:lnTo>
                  <a:lnTo>
                    <a:pt x="434" y="313"/>
                  </a:lnTo>
                  <a:lnTo>
                    <a:pt x="439" y="323"/>
                  </a:lnTo>
                  <a:lnTo>
                    <a:pt x="446" y="329"/>
                  </a:lnTo>
                  <a:lnTo>
                    <a:pt x="456" y="335"/>
                  </a:lnTo>
                  <a:lnTo>
                    <a:pt x="467" y="339"/>
                  </a:lnTo>
                  <a:lnTo>
                    <a:pt x="478" y="343"/>
                  </a:lnTo>
                  <a:lnTo>
                    <a:pt x="488" y="348"/>
                  </a:lnTo>
                  <a:lnTo>
                    <a:pt x="497" y="354"/>
                  </a:lnTo>
                  <a:lnTo>
                    <a:pt x="505" y="362"/>
                  </a:lnTo>
                  <a:lnTo>
                    <a:pt x="442" y="445"/>
                  </a:lnTo>
                  <a:lnTo>
                    <a:pt x="343" y="362"/>
                  </a:lnTo>
                  <a:lnTo>
                    <a:pt x="336" y="366"/>
                  </a:lnTo>
                  <a:lnTo>
                    <a:pt x="329" y="370"/>
                  </a:lnTo>
                  <a:lnTo>
                    <a:pt x="323" y="377"/>
                  </a:lnTo>
                  <a:lnTo>
                    <a:pt x="317" y="382"/>
                  </a:lnTo>
                  <a:lnTo>
                    <a:pt x="312" y="388"/>
                  </a:lnTo>
                  <a:lnTo>
                    <a:pt x="306" y="395"/>
                  </a:lnTo>
                  <a:lnTo>
                    <a:pt x="302" y="401"/>
                  </a:lnTo>
                  <a:lnTo>
                    <a:pt x="296" y="408"/>
                  </a:lnTo>
                  <a:lnTo>
                    <a:pt x="292" y="415"/>
                  </a:lnTo>
                  <a:lnTo>
                    <a:pt x="287" y="423"/>
                  </a:lnTo>
                  <a:lnTo>
                    <a:pt x="283" y="430"/>
                  </a:lnTo>
                  <a:lnTo>
                    <a:pt x="278" y="437"/>
                  </a:lnTo>
                  <a:lnTo>
                    <a:pt x="272" y="445"/>
                  </a:lnTo>
                  <a:lnTo>
                    <a:pt x="267" y="452"/>
                  </a:lnTo>
                  <a:lnTo>
                    <a:pt x="262" y="459"/>
                  </a:lnTo>
                  <a:lnTo>
                    <a:pt x="256" y="465"/>
                  </a:lnTo>
                  <a:lnTo>
                    <a:pt x="252" y="469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grayWhite">
            <a:xfrm>
              <a:off x="477" y="2884"/>
              <a:ext cx="447" cy="520"/>
            </a:xfrm>
            <a:custGeom>
              <a:avLst/>
              <a:gdLst>
                <a:gd name="T0" fmla="*/ 254 w 447"/>
                <a:gd name="T1" fmla="*/ 495 h 520"/>
                <a:gd name="T2" fmla="*/ 245 w 447"/>
                <a:gd name="T3" fmla="*/ 454 h 520"/>
                <a:gd name="T4" fmla="*/ 230 w 447"/>
                <a:gd name="T5" fmla="*/ 417 h 520"/>
                <a:gd name="T6" fmla="*/ 193 w 447"/>
                <a:gd name="T7" fmla="*/ 402 h 520"/>
                <a:gd name="T8" fmla="*/ 150 w 447"/>
                <a:gd name="T9" fmla="*/ 412 h 520"/>
                <a:gd name="T10" fmla="*/ 112 w 447"/>
                <a:gd name="T11" fmla="*/ 417 h 520"/>
                <a:gd name="T12" fmla="*/ 93 w 447"/>
                <a:gd name="T13" fmla="*/ 399 h 520"/>
                <a:gd name="T14" fmla="*/ 81 w 447"/>
                <a:gd name="T15" fmla="*/ 370 h 520"/>
                <a:gd name="T16" fmla="*/ 75 w 447"/>
                <a:gd name="T17" fmla="*/ 339 h 520"/>
                <a:gd name="T18" fmla="*/ 76 w 447"/>
                <a:gd name="T19" fmla="*/ 309 h 520"/>
                <a:gd name="T20" fmla="*/ 106 w 447"/>
                <a:gd name="T21" fmla="*/ 300 h 520"/>
                <a:gd name="T22" fmla="*/ 146 w 447"/>
                <a:gd name="T23" fmla="*/ 307 h 520"/>
                <a:gd name="T24" fmla="*/ 175 w 447"/>
                <a:gd name="T25" fmla="*/ 294 h 520"/>
                <a:gd name="T26" fmla="*/ 186 w 447"/>
                <a:gd name="T27" fmla="*/ 273 h 520"/>
                <a:gd name="T28" fmla="*/ 189 w 447"/>
                <a:gd name="T29" fmla="*/ 246 h 520"/>
                <a:gd name="T30" fmla="*/ 188 w 447"/>
                <a:gd name="T31" fmla="*/ 219 h 520"/>
                <a:gd name="T32" fmla="*/ 178 w 447"/>
                <a:gd name="T33" fmla="*/ 191 h 520"/>
                <a:gd name="T34" fmla="*/ 153 w 447"/>
                <a:gd name="T35" fmla="*/ 171 h 520"/>
                <a:gd name="T36" fmla="*/ 123 w 447"/>
                <a:gd name="T37" fmla="*/ 172 h 520"/>
                <a:gd name="T38" fmla="*/ 93 w 447"/>
                <a:gd name="T39" fmla="*/ 185 h 520"/>
                <a:gd name="T40" fmla="*/ 64 w 447"/>
                <a:gd name="T41" fmla="*/ 194 h 520"/>
                <a:gd name="T42" fmla="*/ 34 w 447"/>
                <a:gd name="T43" fmla="*/ 185 h 520"/>
                <a:gd name="T44" fmla="*/ 19 w 447"/>
                <a:gd name="T45" fmla="*/ 166 h 520"/>
                <a:gd name="T46" fmla="*/ 9 w 447"/>
                <a:gd name="T47" fmla="*/ 146 h 520"/>
                <a:gd name="T48" fmla="*/ 2 w 447"/>
                <a:gd name="T49" fmla="*/ 122 h 520"/>
                <a:gd name="T50" fmla="*/ 0 w 447"/>
                <a:gd name="T51" fmla="*/ 98 h 520"/>
                <a:gd name="T52" fmla="*/ 387 w 447"/>
                <a:gd name="T53" fmla="*/ 12 h 520"/>
                <a:gd name="T54" fmla="*/ 399 w 447"/>
                <a:gd name="T55" fmla="*/ 41 h 520"/>
                <a:gd name="T56" fmla="*/ 406 w 447"/>
                <a:gd name="T57" fmla="*/ 74 h 520"/>
                <a:gd name="T58" fmla="*/ 411 w 447"/>
                <a:gd name="T59" fmla="*/ 107 h 520"/>
                <a:gd name="T60" fmla="*/ 396 w 447"/>
                <a:gd name="T61" fmla="*/ 141 h 520"/>
                <a:gd name="T62" fmla="*/ 375 w 447"/>
                <a:gd name="T63" fmla="*/ 144 h 520"/>
                <a:gd name="T64" fmla="*/ 354 w 447"/>
                <a:gd name="T65" fmla="*/ 141 h 520"/>
                <a:gd name="T66" fmla="*/ 332 w 447"/>
                <a:gd name="T67" fmla="*/ 137 h 520"/>
                <a:gd name="T68" fmla="*/ 307 w 447"/>
                <a:gd name="T69" fmla="*/ 141 h 520"/>
                <a:gd name="T70" fmla="*/ 286 w 447"/>
                <a:gd name="T71" fmla="*/ 166 h 520"/>
                <a:gd name="T72" fmla="*/ 285 w 447"/>
                <a:gd name="T73" fmla="*/ 199 h 520"/>
                <a:gd name="T74" fmla="*/ 289 w 447"/>
                <a:gd name="T75" fmla="*/ 222 h 520"/>
                <a:gd name="T76" fmla="*/ 295 w 447"/>
                <a:gd name="T77" fmla="*/ 247 h 520"/>
                <a:gd name="T78" fmla="*/ 308 w 447"/>
                <a:gd name="T79" fmla="*/ 268 h 520"/>
                <a:gd name="T80" fmla="*/ 332 w 447"/>
                <a:gd name="T81" fmla="*/ 282 h 520"/>
                <a:gd name="T82" fmla="*/ 357 w 447"/>
                <a:gd name="T83" fmla="*/ 282 h 520"/>
                <a:gd name="T84" fmla="*/ 379 w 447"/>
                <a:gd name="T85" fmla="*/ 272 h 520"/>
                <a:gd name="T86" fmla="*/ 402 w 447"/>
                <a:gd name="T87" fmla="*/ 262 h 520"/>
                <a:gd name="T88" fmla="*/ 426 w 447"/>
                <a:gd name="T89" fmla="*/ 265 h 520"/>
                <a:gd name="T90" fmla="*/ 436 w 447"/>
                <a:gd name="T91" fmla="*/ 287 h 520"/>
                <a:gd name="T92" fmla="*/ 442 w 447"/>
                <a:gd name="T93" fmla="*/ 312 h 520"/>
                <a:gd name="T94" fmla="*/ 444 w 447"/>
                <a:gd name="T95" fmla="*/ 338 h 520"/>
                <a:gd name="T96" fmla="*/ 436 w 447"/>
                <a:gd name="T97" fmla="*/ 358 h 520"/>
                <a:gd name="T98" fmla="*/ 397 w 447"/>
                <a:gd name="T99" fmla="*/ 366 h 520"/>
                <a:gd name="T100" fmla="*/ 363 w 447"/>
                <a:gd name="T101" fmla="*/ 380 h 520"/>
                <a:gd name="T102" fmla="*/ 347 w 447"/>
                <a:gd name="T103" fmla="*/ 406 h 520"/>
                <a:gd name="T104" fmla="*/ 353 w 447"/>
                <a:gd name="T105" fmla="*/ 437 h 520"/>
                <a:gd name="T106" fmla="*/ 372 w 447"/>
                <a:gd name="T107" fmla="*/ 464 h 520"/>
                <a:gd name="T108" fmla="*/ 369 w 447"/>
                <a:gd name="T109" fmla="*/ 492 h 520"/>
                <a:gd name="T110" fmla="*/ 347 w 447"/>
                <a:gd name="T111" fmla="*/ 503 h 520"/>
                <a:gd name="T112" fmla="*/ 323 w 447"/>
                <a:gd name="T113" fmla="*/ 511 h 520"/>
                <a:gd name="T114" fmla="*/ 298 w 447"/>
                <a:gd name="T115" fmla="*/ 516 h 520"/>
                <a:gd name="T116" fmla="*/ 272 w 447"/>
                <a:gd name="T117" fmla="*/ 519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7" h="520">
                  <a:moveTo>
                    <a:pt x="272" y="519"/>
                  </a:moveTo>
                  <a:lnTo>
                    <a:pt x="265" y="512"/>
                  </a:lnTo>
                  <a:lnTo>
                    <a:pt x="259" y="505"/>
                  </a:lnTo>
                  <a:lnTo>
                    <a:pt x="254" y="495"/>
                  </a:lnTo>
                  <a:lnTo>
                    <a:pt x="252" y="486"/>
                  </a:lnTo>
                  <a:lnTo>
                    <a:pt x="248" y="475"/>
                  </a:lnTo>
                  <a:lnTo>
                    <a:pt x="246" y="465"/>
                  </a:lnTo>
                  <a:lnTo>
                    <a:pt x="245" y="454"/>
                  </a:lnTo>
                  <a:lnTo>
                    <a:pt x="242" y="444"/>
                  </a:lnTo>
                  <a:lnTo>
                    <a:pt x="239" y="434"/>
                  </a:lnTo>
                  <a:lnTo>
                    <a:pt x="235" y="425"/>
                  </a:lnTo>
                  <a:lnTo>
                    <a:pt x="230" y="417"/>
                  </a:lnTo>
                  <a:lnTo>
                    <a:pt x="223" y="411"/>
                  </a:lnTo>
                  <a:lnTo>
                    <a:pt x="215" y="406"/>
                  </a:lnTo>
                  <a:lnTo>
                    <a:pt x="205" y="403"/>
                  </a:lnTo>
                  <a:lnTo>
                    <a:pt x="193" y="402"/>
                  </a:lnTo>
                  <a:lnTo>
                    <a:pt x="177" y="403"/>
                  </a:lnTo>
                  <a:lnTo>
                    <a:pt x="168" y="407"/>
                  </a:lnTo>
                  <a:lnTo>
                    <a:pt x="159" y="410"/>
                  </a:lnTo>
                  <a:lnTo>
                    <a:pt x="150" y="412"/>
                  </a:lnTo>
                  <a:lnTo>
                    <a:pt x="140" y="415"/>
                  </a:lnTo>
                  <a:lnTo>
                    <a:pt x="131" y="416"/>
                  </a:lnTo>
                  <a:lnTo>
                    <a:pt x="122" y="417"/>
                  </a:lnTo>
                  <a:lnTo>
                    <a:pt x="112" y="417"/>
                  </a:lnTo>
                  <a:lnTo>
                    <a:pt x="102" y="417"/>
                  </a:lnTo>
                  <a:lnTo>
                    <a:pt x="99" y="412"/>
                  </a:lnTo>
                  <a:lnTo>
                    <a:pt x="96" y="406"/>
                  </a:lnTo>
                  <a:lnTo>
                    <a:pt x="93" y="399"/>
                  </a:lnTo>
                  <a:lnTo>
                    <a:pt x="90" y="393"/>
                  </a:lnTo>
                  <a:lnTo>
                    <a:pt x="87" y="385"/>
                  </a:lnTo>
                  <a:lnTo>
                    <a:pt x="84" y="378"/>
                  </a:lnTo>
                  <a:lnTo>
                    <a:pt x="81" y="370"/>
                  </a:lnTo>
                  <a:lnTo>
                    <a:pt x="79" y="362"/>
                  </a:lnTo>
                  <a:lnTo>
                    <a:pt x="78" y="355"/>
                  </a:lnTo>
                  <a:lnTo>
                    <a:pt x="76" y="347"/>
                  </a:lnTo>
                  <a:lnTo>
                    <a:pt x="75" y="339"/>
                  </a:lnTo>
                  <a:lnTo>
                    <a:pt x="74" y="332"/>
                  </a:lnTo>
                  <a:lnTo>
                    <a:pt x="74" y="324"/>
                  </a:lnTo>
                  <a:lnTo>
                    <a:pt x="75" y="316"/>
                  </a:lnTo>
                  <a:lnTo>
                    <a:pt x="76" y="309"/>
                  </a:lnTo>
                  <a:lnTo>
                    <a:pt x="78" y="302"/>
                  </a:lnTo>
                  <a:lnTo>
                    <a:pt x="87" y="299"/>
                  </a:lnTo>
                  <a:lnTo>
                    <a:pt x="97" y="298"/>
                  </a:lnTo>
                  <a:lnTo>
                    <a:pt x="106" y="300"/>
                  </a:lnTo>
                  <a:lnTo>
                    <a:pt x="116" y="302"/>
                  </a:lnTo>
                  <a:lnTo>
                    <a:pt x="126" y="305"/>
                  </a:lnTo>
                  <a:lnTo>
                    <a:pt x="136" y="306"/>
                  </a:lnTo>
                  <a:lnTo>
                    <a:pt x="146" y="307"/>
                  </a:lnTo>
                  <a:lnTo>
                    <a:pt x="157" y="305"/>
                  </a:lnTo>
                  <a:lnTo>
                    <a:pt x="165" y="302"/>
                  </a:lnTo>
                  <a:lnTo>
                    <a:pt x="170" y="298"/>
                  </a:lnTo>
                  <a:lnTo>
                    <a:pt x="175" y="294"/>
                  </a:lnTo>
                  <a:lnTo>
                    <a:pt x="179" y="290"/>
                  </a:lnTo>
                  <a:lnTo>
                    <a:pt x="182" y="284"/>
                  </a:lnTo>
                  <a:lnTo>
                    <a:pt x="185" y="278"/>
                  </a:lnTo>
                  <a:lnTo>
                    <a:pt x="186" y="273"/>
                  </a:lnTo>
                  <a:lnTo>
                    <a:pt x="187" y="266"/>
                  </a:lnTo>
                  <a:lnTo>
                    <a:pt x="188" y="259"/>
                  </a:lnTo>
                  <a:lnTo>
                    <a:pt x="189" y="253"/>
                  </a:lnTo>
                  <a:lnTo>
                    <a:pt x="189" y="246"/>
                  </a:lnTo>
                  <a:lnTo>
                    <a:pt x="189" y="239"/>
                  </a:lnTo>
                  <a:lnTo>
                    <a:pt x="189" y="232"/>
                  </a:lnTo>
                  <a:lnTo>
                    <a:pt x="189" y="226"/>
                  </a:lnTo>
                  <a:lnTo>
                    <a:pt x="188" y="219"/>
                  </a:lnTo>
                  <a:lnTo>
                    <a:pt x="188" y="213"/>
                  </a:lnTo>
                  <a:lnTo>
                    <a:pt x="186" y="204"/>
                  </a:lnTo>
                  <a:lnTo>
                    <a:pt x="182" y="198"/>
                  </a:lnTo>
                  <a:lnTo>
                    <a:pt x="178" y="191"/>
                  </a:lnTo>
                  <a:lnTo>
                    <a:pt x="173" y="185"/>
                  </a:lnTo>
                  <a:lnTo>
                    <a:pt x="167" y="180"/>
                  </a:lnTo>
                  <a:lnTo>
                    <a:pt x="161" y="176"/>
                  </a:lnTo>
                  <a:lnTo>
                    <a:pt x="153" y="171"/>
                  </a:lnTo>
                  <a:lnTo>
                    <a:pt x="146" y="167"/>
                  </a:lnTo>
                  <a:lnTo>
                    <a:pt x="138" y="167"/>
                  </a:lnTo>
                  <a:lnTo>
                    <a:pt x="130" y="170"/>
                  </a:lnTo>
                  <a:lnTo>
                    <a:pt x="123" y="172"/>
                  </a:lnTo>
                  <a:lnTo>
                    <a:pt x="116" y="175"/>
                  </a:lnTo>
                  <a:lnTo>
                    <a:pt x="108" y="178"/>
                  </a:lnTo>
                  <a:lnTo>
                    <a:pt x="100" y="182"/>
                  </a:lnTo>
                  <a:lnTo>
                    <a:pt x="93" y="185"/>
                  </a:lnTo>
                  <a:lnTo>
                    <a:pt x="86" y="189"/>
                  </a:lnTo>
                  <a:lnTo>
                    <a:pt x="79" y="191"/>
                  </a:lnTo>
                  <a:lnTo>
                    <a:pt x="71" y="194"/>
                  </a:lnTo>
                  <a:lnTo>
                    <a:pt x="64" y="194"/>
                  </a:lnTo>
                  <a:lnTo>
                    <a:pt x="56" y="194"/>
                  </a:lnTo>
                  <a:lnTo>
                    <a:pt x="48" y="193"/>
                  </a:lnTo>
                  <a:lnTo>
                    <a:pt x="41" y="190"/>
                  </a:lnTo>
                  <a:lnTo>
                    <a:pt x="34" y="185"/>
                  </a:lnTo>
                  <a:lnTo>
                    <a:pt x="26" y="179"/>
                  </a:lnTo>
                  <a:lnTo>
                    <a:pt x="24" y="175"/>
                  </a:lnTo>
                  <a:lnTo>
                    <a:pt x="21" y="171"/>
                  </a:lnTo>
                  <a:lnTo>
                    <a:pt x="19" y="166"/>
                  </a:lnTo>
                  <a:lnTo>
                    <a:pt x="15" y="162"/>
                  </a:lnTo>
                  <a:lnTo>
                    <a:pt x="13" y="157"/>
                  </a:lnTo>
                  <a:lnTo>
                    <a:pt x="11" y="151"/>
                  </a:lnTo>
                  <a:lnTo>
                    <a:pt x="9" y="146"/>
                  </a:lnTo>
                  <a:lnTo>
                    <a:pt x="7" y="139"/>
                  </a:lnTo>
                  <a:lnTo>
                    <a:pt x="6" y="134"/>
                  </a:lnTo>
                  <a:lnTo>
                    <a:pt x="4" y="129"/>
                  </a:lnTo>
                  <a:lnTo>
                    <a:pt x="2" y="122"/>
                  </a:lnTo>
                  <a:lnTo>
                    <a:pt x="1" y="116"/>
                  </a:lnTo>
                  <a:lnTo>
                    <a:pt x="0" y="111"/>
                  </a:lnTo>
                  <a:lnTo>
                    <a:pt x="0" y="104"/>
                  </a:lnTo>
                  <a:lnTo>
                    <a:pt x="0" y="98"/>
                  </a:lnTo>
                  <a:lnTo>
                    <a:pt x="0" y="92"/>
                  </a:lnTo>
                  <a:lnTo>
                    <a:pt x="378" y="0"/>
                  </a:lnTo>
                  <a:lnTo>
                    <a:pt x="383" y="5"/>
                  </a:lnTo>
                  <a:lnTo>
                    <a:pt x="387" y="12"/>
                  </a:lnTo>
                  <a:lnTo>
                    <a:pt x="391" y="18"/>
                  </a:lnTo>
                  <a:lnTo>
                    <a:pt x="394" y="26"/>
                  </a:lnTo>
                  <a:lnTo>
                    <a:pt x="397" y="33"/>
                  </a:lnTo>
                  <a:lnTo>
                    <a:pt x="399" y="41"/>
                  </a:lnTo>
                  <a:lnTo>
                    <a:pt x="401" y="49"/>
                  </a:lnTo>
                  <a:lnTo>
                    <a:pt x="403" y="57"/>
                  </a:lnTo>
                  <a:lnTo>
                    <a:pt x="405" y="65"/>
                  </a:lnTo>
                  <a:lnTo>
                    <a:pt x="406" y="74"/>
                  </a:lnTo>
                  <a:lnTo>
                    <a:pt x="407" y="82"/>
                  </a:lnTo>
                  <a:lnTo>
                    <a:pt x="408" y="91"/>
                  </a:lnTo>
                  <a:lnTo>
                    <a:pt x="410" y="99"/>
                  </a:lnTo>
                  <a:lnTo>
                    <a:pt x="411" y="107"/>
                  </a:lnTo>
                  <a:lnTo>
                    <a:pt x="412" y="115"/>
                  </a:lnTo>
                  <a:lnTo>
                    <a:pt x="413" y="123"/>
                  </a:lnTo>
                  <a:lnTo>
                    <a:pt x="401" y="138"/>
                  </a:lnTo>
                  <a:lnTo>
                    <a:pt x="396" y="141"/>
                  </a:lnTo>
                  <a:lnTo>
                    <a:pt x="391" y="143"/>
                  </a:lnTo>
                  <a:lnTo>
                    <a:pt x="386" y="144"/>
                  </a:lnTo>
                  <a:lnTo>
                    <a:pt x="380" y="144"/>
                  </a:lnTo>
                  <a:lnTo>
                    <a:pt x="375" y="144"/>
                  </a:lnTo>
                  <a:lnTo>
                    <a:pt x="370" y="144"/>
                  </a:lnTo>
                  <a:lnTo>
                    <a:pt x="365" y="143"/>
                  </a:lnTo>
                  <a:lnTo>
                    <a:pt x="359" y="142"/>
                  </a:lnTo>
                  <a:lnTo>
                    <a:pt x="354" y="141"/>
                  </a:lnTo>
                  <a:lnTo>
                    <a:pt x="348" y="139"/>
                  </a:lnTo>
                  <a:lnTo>
                    <a:pt x="343" y="139"/>
                  </a:lnTo>
                  <a:lnTo>
                    <a:pt x="338" y="138"/>
                  </a:lnTo>
                  <a:lnTo>
                    <a:pt x="332" y="137"/>
                  </a:lnTo>
                  <a:lnTo>
                    <a:pt x="326" y="136"/>
                  </a:lnTo>
                  <a:lnTo>
                    <a:pt x="320" y="137"/>
                  </a:lnTo>
                  <a:lnTo>
                    <a:pt x="314" y="138"/>
                  </a:lnTo>
                  <a:lnTo>
                    <a:pt x="307" y="141"/>
                  </a:lnTo>
                  <a:lnTo>
                    <a:pt x="301" y="146"/>
                  </a:lnTo>
                  <a:lnTo>
                    <a:pt x="295" y="152"/>
                  </a:lnTo>
                  <a:lnTo>
                    <a:pt x="290" y="159"/>
                  </a:lnTo>
                  <a:lnTo>
                    <a:pt x="286" y="166"/>
                  </a:lnTo>
                  <a:lnTo>
                    <a:pt x="284" y="175"/>
                  </a:lnTo>
                  <a:lnTo>
                    <a:pt x="282" y="184"/>
                  </a:lnTo>
                  <a:lnTo>
                    <a:pt x="283" y="194"/>
                  </a:lnTo>
                  <a:lnTo>
                    <a:pt x="285" y="199"/>
                  </a:lnTo>
                  <a:lnTo>
                    <a:pt x="286" y="204"/>
                  </a:lnTo>
                  <a:lnTo>
                    <a:pt x="286" y="210"/>
                  </a:lnTo>
                  <a:lnTo>
                    <a:pt x="287" y="217"/>
                  </a:lnTo>
                  <a:lnTo>
                    <a:pt x="289" y="222"/>
                  </a:lnTo>
                  <a:lnTo>
                    <a:pt x="290" y="229"/>
                  </a:lnTo>
                  <a:lnTo>
                    <a:pt x="292" y="235"/>
                  </a:lnTo>
                  <a:lnTo>
                    <a:pt x="293" y="241"/>
                  </a:lnTo>
                  <a:lnTo>
                    <a:pt x="295" y="247"/>
                  </a:lnTo>
                  <a:lnTo>
                    <a:pt x="298" y="253"/>
                  </a:lnTo>
                  <a:lnTo>
                    <a:pt x="300" y="259"/>
                  </a:lnTo>
                  <a:lnTo>
                    <a:pt x="304" y="264"/>
                  </a:lnTo>
                  <a:lnTo>
                    <a:pt x="308" y="268"/>
                  </a:lnTo>
                  <a:lnTo>
                    <a:pt x="313" y="273"/>
                  </a:lnTo>
                  <a:lnTo>
                    <a:pt x="319" y="276"/>
                  </a:lnTo>
                  <a:lnTo>
                    <a:pt x="326" y="279"/>
                  </a:lnTo>
                  <a:lnTo>
                    <a:pt x="332" y="282"/>
                  </a:lnTo>
                  <a:lnTo>
                    <a:pt x="339" y="284"/>
                  </a:lnTo>
                  <a:lnTo>
                    <a:pt x="345" y="284"/>
                  </a:lnTo>
                  <a:lnTo>
                    <a:pt x="351" y="284"/>
                  </a:lnTo>
                  <a:lnTo>
                    <a:pt x="357" y="282"/>
                  </a:lnTo>
                  <a:lnTo>
                    <a:pt x="362" y="280"/>
                  </a:lnTo>
                  <a:lnTo>
                    <a:pt x="367" y="278"/>
                  </a:lnTo>
                  <a:lnTo>
                    <a:pt x="373" y="274"/>
                  </a:lnTo>
                  <a:lnTo>
                    <a:pt x="379" y="272"/>
                  </a:lnTo>
                  <a:lnTo>
                    <a:pt x="385" y="268"/>
                  </a:lnTo>
                  <a:lnTo>
                    <a:pt x="390" y="266"/>
                  </a:lnTo>
                  <a:lnTo>
                    <a:pt x="396" y="264"/>
                  </a:lnTo>
                  <a:lnTo>
                    <a:pt x="402" y="262"/>
                  </a:lnTo>
                  <a:lnTo>
                    <a:pt x="407" y="260"/>
                  </a:lnTo>
                  <a:lnTo>
                    <a:pt x="414" y="260"/>
                  </a:lnTo>
                  <a:lnTo>
                    <a:pt x="420" y="261"/>
                  </a:lnTo>
                  <a:lnTo>
                    <a:pt x="426" y="265"/>
                  </a:lnTo>
                  <a:lnTo>
                    <a:pt x="429" y="270"/>
                  </a:lnTo>
                  <a:lnTo>
                    <a:pt x="432" y="275"/>
                  </a:lnTo>
                  <a:lnTo>
                    <a:pt x="434" y="281"/>
                  </a:lnTo>
                  <a:lnTo>
                    <a:pt x="436" y="287"/>
                  </a:lnTo>
                  <a:lnTo>
                    <a:pt x="439" y="292"/>
                  </a:lnTo>
                  <a:lnTo>
                    <a:pt x="439" y="299"/>
                  </a:lnTo>
                  <a:lnTo>
                    <a:pt x="440" y="305"/>
                  </a:lnTo>
                  <a:lnTo>
                    <a:pt x="442" y="312"/>
                  </a:lnTo>
                  <a:lnTo>
                    <a:pt x="442" y="319"/>
                  </a:lnTo>
                  <a:lnTo>
                    <a:pt x="443" y="325"/>
                  </a:lnTo>
                  <a:lnTo>
                    <a:pt x="443" y="332"/>
                  </a:lnTo>
                  <a:lnTo>
                    <a:pt x="444" y="338"/>
                  </a:lnTo>
                  <a:lnTo>
                    <a:pt x="445" y="345"/>
                  </a:lnTo>
                  <a:lnTo>
                    <a:pt x="445" y="352"/>
                  </a:lnTo>
                  <a:lnTo>
                    <a:pt x="446" y="358"/>
                  </a:lnTo>
                  <a:lnTo>
                    <a:pt x="436" y="358"/>
                  </a:lnTo>
                  <a:lnTo>
                    <a:pt x="426" y="359"/>
                  </a:lnTo>
                  <a:lnTo>
                    <a:pt x="417" y="361"/>
                  </a:lnTo>
                  <a:lnTo>
                    <a:pt x="406" y="363"/>
                  </a:lnTo>
                  <a:lnTo>
                    <a:pt x="397" y="366"/>
                  </a:lnTo>
                  <a:lnTo>
                    <a:pt x="386" y="369"/>
                  </a:lnTo>
                  <a:lnTo>
                    <a:pt x="377" y="372"/>
                  </a:lnTo>
                  <a:lnTo>
                    <a:pt x="366" y="377"/>
                  </a:lnTo>
                  <a:lnTo>
                    <a:pt x="363" y="380"/>
                  </a:lnTo>
                  <a:lnTo>
                    <a:pt x="359" y="385"/>
                  </a:lnTo>
                  <a:lnTo>
                    <a:pt x="354" y="391"/>
                  </a:lnTo>
                  <a:lnTo>
                    <a:pt x="351" y="398"/>
                  </a:lnTo>
                  <a:lnTo>
                    <a:pt x="347" y="406"/>
                  </a:lnTo>
                  <a:lnTo>
                    <a:pt x="346" y="414"/>
                  </a:lnTo>
                  <a:lnTo>
                    <a:pt x="347" y="421"/>
                  </a:lnTo>
                  <a:lnTo>
                    <a:pt x="350" y="429"/>
                  </a:lnTo>
                  <a:lnTo>
                    <a:pt x="353" y="437"/>
                  </a:lnTo>
                  <a:lnTo>
                    <a:pt x="358" y="444"/>
                  </a:lnTo>
                  <a:lnTo>
                    <a:pt x="363" y="450"/>
                  </a:lnTo>
                  <a:lnTo>
                    <a:pt x="368" y="458"/>
                  </a:lnTo>
                  <a:lnTo>
                    <a:pt x="372" y="464"/>
                  </a:lnTo>
                  <a:lnTo>
                    <a:pt x="374" y="472"/>
                  </a:lnTo>
                  <a:lnTo>
                    <a:pt x="375" y="480"/>
                  </a:lnTo>
                  <a:lnTo>
                    <a:pt x="373" y="489"/>
                  </a:lnTo>
                  <a:lnTo>
                    <a:pt x="369" y="492"/>
                  </a:lnTo>
                  <a:lnTo>
                    <a:pt x="364" y="495"/>
                  </a:lnTo>
                  <a:lnTo>
                    <a:pt x="359" y="498"/>
                  </a:lnTo>
                  <a:lnTo>
                    <a:pt x="353" y="500"/>
                  </a:lnTo>
                  <a:lnTo>
                    <a:pt x="347" y="503"/>
                  </a:lnTo>
                  <a:lnTo>
                    <a:pt x="341" y="505"/>
                  </a:lnTo>
                  <a:lnTo>
                    <a:pt x="336" y="508"/>
                  </a:lnTo>
                  <a:lnTo>
                    <a:pt x="330" y="509"/>
                  </a:lnTo>
                  <a:lnTo>
                    <a:pt x="323" y="511"/>
                  </a:lnTo>
                  <a:lnTo>
                    <a:pt x="317" y="512"/>
                  </a:lnTo>
                  <a:lnTo>
                    <a:pt x="311" y="514"/>
                  </a:lnTo>
                  <a:lnTo>
                    <a:pt x="304" y="515"/>
                  </a:lnTo>
                  <a:lnTo>
                    <a:pt x="298" y="516"/>
                  </a:lnTo>
                  <a:lnTo>
                    <a:pt x="292" y="517"/>
                  </a:lnTo>
                  <a:lnTo>
                    <a:pt x="285" y="518"/>
                  </a:lnTo>
                  <a:lnTo>
                    <a:pt x="279" y="519"/>
                  </a:lnTo>
                  <a:lnTo>
                    <a:pt x="272" y="519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grayWhite">
            <a:xfrm>
              <a:off x="49" y="2440"/>
              <a:ext cx="409" cy="621"/>
            </a:xfrm>
            <a:custGeom>
              <a:avLst/>
              <a:gdLst>
                <a:gd name="T0" fmla="*/ 232 w 409"/>
                <a:gd name="T1" fmla="*/ 620 h 621"/>
                <a:gd name="T2" fmla="*/ 189 w 409"/>
                <a:gd name="T3" fmla="*/ 605 h 621"/>
                <a:gd name="T4" fmla="*/ 182 w 409"/>
                <a:gd name="T5" fmla="*/ 565 h 621"/>
                <a:gd name="T6" fmla="*/ 193 w 409"/>
                <a:gd name="T7" fmla="*/ 519 h 621"/>
                <a:gd name="T8" fmla="*/ 165 w 409"/>
                <a:gd name="T9" fmla="*/ 492 h 621"/>
                <a:gd name="T10" fmla="*/ 126 w 409"/>
                <a:gd name="T11" fmla="*/ 490 h 621"/>
                <a:gd name="T12" fmla="*/ 87 w 409"/>
                <a:gd name="T13" fmla="*/ 497 h 621"/>
                <a:gd name="T14" fmla="*/ 44 w 409"/>
                <a:gd name="T15" fmla="*/ 505 h 621"/>
                <a:gd name="T16" fmla="*/ 25 w 409"/>
                <a:gd name="T17" fmla="*/ 493 h 621"/>
                <a:gd name="T18" fmla="*/ 21 w 409"/>
                <a:gd name="T19" fmla="*/ 472 h 621"/>
                <a:gd name="T20" fmla="*/ 19 w 409"/>
                <a:gd name="T21" fmla="*/ 448 h 621"/>
                <a:gd name="T22" fmla="*/ 17 w 409"/>
                <a:gd name="T23" fmla="*/ 423 h 621"/>
                <a:gd name="T24" fmla="*/ 21 w 409"/>
                <a:gd name="T25" fmla="*/ 396 h 621"/>
                <a:gd name="T26" fmla="*/ 52 w 409"/>
                <a:gd name="T27" fmla="*/ 377 h 621"/>
                <a:gd name="T28" fmla="*/ 82 w 409"/>
                <a:gd name="T29" fmla="*/ 375 h 621"/>
                <a:gd name="T30" fmla="*/ 116 w 409"/>
                <a:gd name="T31" fmla="*/ 373 h 621"/>
                <a:gd name="T32" fmla="*/ 137 w 409"/>
                <a:gd name="T33" fmla="*/ 354 h 621"/>
                <a:gd name="T34" fmla="*/ 151 w 409"/>
                <a:gd name="T35" fmla="*/ 327 h 621"/>
                <a:gd name="T36" fmla="*/ 151 w 409"/>
                <a:gd name="T37" fmla="*/ 294 h 621"/>
                <a:gd name="T38" fmla="*/ 137 w 409"/>
                <a:gd name="T39" fmla="*/ 262 h 621"/>
                <a:gd name="T40" fmla="*/ 111 w 409"/>
                <a:gd name="T41" fmla="*/ 256 h 621"/>
                <a:gd name="T42" fmla="*/ 86 w 409"/>
                <a:gd name="T43" fmla="*/ 264 h 621"/>
                <a:gd name="T44" fmla="*/ 60 w 409"/>
                <a:gd name="T45" fmla="*/ 275 h 621"/>
                <a:gd name="T46" fmla="*/ 35 w 409"/>
                <a:gd name="T47" fmla="*/ 282 h 621"/>
                <a:gd name="T48" fmla="*/ 6 w 409"/>
                <a:gd name="T49" fmla="*/ 268 h 621"/>
                <a:gd name="T50" fmla="*/ 1 w 409"/>
                <a:gd name="T51" fmla="*/ 231 h 621"/>
                <a:gd name="T52" fmla="*/ 9 w 409"/>
                <a:gd name="T53" fmla="*/ 205 h 621"/>
                <a:gd name="T54" fmla="*/ 15 w 409"/>
                <a:gd name="T55" fmla="*/ 175 h 621"/>
                <a:gd name="T56" fmla="*/ 44 w 409"/>
                <a:gd name="T57" fmla="*/ 161 h 621"/>
                <a:gd name="T58" fmla="*/ 87 w 409"/>
                <a:gd name="T59" fmla="*/ 156 h 621"/>
                <a:gd name="T60" fmla="*/ 127 w 409"/>
                <a:gd name="T61" fmla="*/ 145 h 621"/>
                <a:gd name="T62" fmla="*/ 154 w 409"/>
                <a:gd name="T63" fmla="*/ 113 h 621"/>
                <a:gd name="T64" fmla="*/ 152 w 409"/>
                <a:gd name="T65" fmla="*/ 72 h 621"/>
                <a:gd name="T66" fmla="*/ 150 w 409"/>
                <a:gd name="T67" fmla="*/ 29 h 621"/>
                <a:gd name="T68" fmla="*/ 186 w 409"/>
                <a:gd name="T69" fmla="*/ 4 h 621"/>
                <a:gd name="T70" fmla="*/ 228 w 409"/>
                <a:gd name="T71" fmla="*/ 1 h 621"/>
                <a:gd name="T72" fmla="*/ 252 w 409"/>
                <a:gd name="T73" fmla="*/ 22 h 621"/>
                <a:gd name="T74" fmla="*/ 248 w 409"/>
                <a:gd name="T75" fmla="*/ 53 h 621"/>
                <a:gd name="T76" fmla="*/ 241 w 409"/>
                <a:gd name="T77" fmla="*/ 86 h 621"/>
                <a:gd name="T78" fmla="*/ 247 w 409"/>
                <a:gd name="T79" fmla="*/ 116 h 621"/>
                <a:gd name="T80" fmla="*/ 371 w 409"/>
                <a:gd name="T81" fmla="*/ 252 h 621"/>
                <a:gd name="T82" fmla="*/ 338 w 409"/>
                <a:gd name="T83" fmla="*/ 262 h 621"/>
                <a:gd name="T84" fmla="*/ 301 w 409"/>
                <a:gd name="T85" fmla="*/ 257 h 621"/>
                <a:gd name="T86" fmla="*/ 264 w 409"/>
                <a:gd name="T87" fmla="*/ 260 h 621"/>
                <a:gd name="T88" fmla="*/ 237 w 409"/>
                <a:gd name="T89" fmla="*/ 286 h 621"/>
                <a:gd name="T90" fmla="*/ 233 w 409"/>
                <a:gd name="T91" fmla="*/ 316 h 621"/>
                <a:gd name="T92" fmla="*/ 234 w 409"/>
                <a:gd name="T93" fmla="*/ 348 h 621"/>
                <a:gd name="T94" fmla="*/ 245 w 409"/>
                <a:gd name="T95" fmla="*/ 377 h 621"/>
                <a:gd name="T96" fmla="*/ 265 w 409"/>
                <a:gd name="T97" fmla="*/ 400 h 621"/>
                <a:gd name="T98" fmla="*/ 284 w 409"/>
                <a:gd name="T99" fmla="*/ 397 h 621"/>
                <a:gd name="T100" fmla="*/ 303 w 409"/>
                <a:gd name="T101" fmla="*/ 385 h 621"/>
                <a:gd name="T102" fmla="*/ 322 w 409"/>
                <a:gd name="T103" fmla="*/ 370 h 621"/>
                <a:gd name="T104" fmla="*/ 345 w 409"/>
                <a:gd name="T105" fmla="*/ 356 h 621"/>
                <a:gd name="T106" fmla="*/ 383 w 409"/>
                <a:gd name="T107" fmla="*/ 363 h 621"/>
                <a:gd name="T108" fmla="*/ 407 w 409"/>
                <a:gd name="T109" fmla="*/ 390 h 621"/>
                <a:gd name="T110" fmla="*/ 407 w 409"/>
                <a:gd name="T111" fmla="*/ 416 h 621"/>
                <a:gd name="T112" fmla="*/ 402 w 409"/>
                <a:gd name="T113" fmla="*/ 444 h 621"/>
                <a:gd name="T114" fmla="*/ 368 w 409"/>
                <a:gd name="T115" fmla="*/ 456 h 621"/>
                <a:gd name="T116" fmla="*/ 327 w 409"/>
                <a:gd name="T117" fmla="*/ 467 h 621"/>
                <a:gd name="T118" fmla="*/ 291 w 409"/>
                <a:gd name="T119" fmla="*/ 485 h 621"/>
                <a:gd name="T120" fmla="*/ 266 w 409"/>
                <a:gd name="T121" fmla="*/ 61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9" h="621">
                  <a:moveTo>
                    <a:pt x="266" y="611"/>
                  </a:moveTo>
                  <a:lnTo>
                    <a:pt x="254" y="616"/>
                  </a:lnTo>
                  <a:lnTo>
                    <a:pt x="243" y="618"/>
                  </a:lnTo>
                  <a:lnTo>
                    <a:pt x="232" y="620"/>
                  </a:lnTo>
                  <a:lnTo>
                    <a:pt x="221" y="619"/>
                  </a:lnTo>
                  <a:lnTo>
                    <a:pt x="210" y="617"/>
                  </a:lnTo>
                  <a:lnTo>
                    <a:pt x="199" y="611"/>
                  </a:lnTo>
                  <a:lnTo>
                    <a:pt x="189" y="605"/>
                  </a:lnTo>
                  <a:lnTo>
                    <a:pt x="179" y="598"/>
                  </a:lnTo>
                  <a:lnTo>
                    <a:pt x="179" y="588"/>
                  </a:lnTo>
                  <a:lnTo>
                    <a:pt x="180" y="577"/>
                  </a:lnTo>
                  <a:lnTo>
                    <a:pt x="182" y="565"/>
                  </a:lnTo>
                  <a:lnTo>
                    <a:pt x="186" y="555"/>
                  </a:lnTo>
                  <a:lnTo>
                    <a:pt x="190" y="543"/>
                  </a:lnTo>
                  <a:lnTo>
                    <a:pt x="192" y="531"/>
                  </a:lnTo>
                  <a:lnTo>
                    <a:pt x="193" y="519"/>
                  </a:lnTo>
                  <a:lnTo>
                    <a:pt x="189" y="506"/>
                  </a:lnTo>
                  <a:lnTo>
                    <a:pt x="182" y="500"/>
                  </a:lnTo>
                  <a:lnTo>
                    <a:pt x="173" y="495"/>
                  </a:lnTo>
                  <a:lnTo>
                    <a:pt x="165" y="492"/>
                  </a:lnTo>
                  <a:lnTo>
                    <a:pt x="155" y="489"/>
                  </a:lnTo>
                  <a:lnTo>
                    <a:pt x="146" y="489"/>
                  </a:lnTo>
                  <a:lnTo>
                    <a:pt x="136" y="488"/>
                  </a:lnTo>
                  <a:lnTo>
                    <a:pt x="126" y="490"/>
                  </a:lnTo>
                  <a:lnTo>
                    <a:pt x="117" y="490"/>
                  </a:lnTo>
                  <a:lnTo>
                    <a:pt x="107" y="493"/>
                  </a:lnTo>
                  <a:lnTo>
                    <a:pt x="97" y="495"/>
                  </a:lnTo>
                  <a:lnTo>
                    <a:pt x="87" y="497"/>
                  </a:lnTo>
                  <a:lnTo>
                    <a:pt x="76" y="499"/>
                  </a:lnTo>
                  <a:lnTo>
                    <a:pt x="65" y="502"/>
                  </a:lnTo>
                  <a:lnTo>
                    <a:pt x="55" y="503"/>
                  </a:lnTo>
                  <a:lnTo>
                    <a:pt x="44" y="505"/>
                  </a:lnTo>
                  <a:lnTo>
                    <a:pt x="34" y="506"/>
                  </a:lnTo>
                  <a:lnTo>
                    <a:pt x="30" y="502"/>
                  </a:lnTo>
                  <a:lnTo>
                    <a:pt x="28" y="498"/>
                  </a:lnTo>
                  <a:lnTo>
                    <a:pt x="25" y="493"/>
                  </a:lnTo>
                  <a:lnTo>
                    <a:pt x="23" y="489"/>
                  </a:lnTo>
                  <a:lnTo>
                    <a:pt x="23" y="483"/>
                  </a:lnTo>
                  <a:lnTo>
                    <a:pt x="21" y="478"/>
                  </a:lnTo>
                  <a:lnTo>
                    <a:pt x="21" y="472"/>
                  </a:lnTo>
                  <a:lnTo>
                    <a:pt x="20" y="466"/>
                  </a:lnTo>
                  <a:lnTo>
                    <a:pt x="19" y="460"/>
                  </a:lnTo>
                  <a:lnTo>
                    <a:pt x="19" y="454"/>
                  </a:lnTo>
                  <a:lnTo>
                    <a:pt x="19" y="448"/>
                  </a:lnTo>
                  <a:lnTo>
                    <a:pt x="19" y="442"/>
                  </a:lnTo>
                  <a:lnTo>
                    <a:pt x="18" y="435"/>
                  </a:lnTo>
                  <a:lnTo>
                    <a:pt x="17" y="429"/>
                  </a:lnTo>
                  <a:lnTo>
                    <a:pt x="17" y="423"/>
                  </a:lnTo>
                  <a:lnTo>
                    <a:pt x="15" y="417"/>
                  </a:lnTo>
                  <a:lnTo>
                    <a:pt x="14" y="410"/>
                  </a:lnTo>
                  <a:lnTo>
                    <a:pt x="17" y="402"/>
                  </a:lnTo>
                  <a:lnTo>
                    <a:pt x="21" y="396"/>
                  </a:lnTo>
                  <a:lnTo>
                    <a:pt x="26" y="391"/>
                  </a:lnTo>
                  <a:lnTo>
                    <a:pt x="35" y="386"/>
                  </a:lnTo>
                  <a:lnTo>
                    <a:pt x="42" y="381"/>
                  </a:lnTo>
                  <a:lnTo>
                    <a:pt x="52" y="377"/>
                  </a:lnTo>
                  <a:lnTo>
                    <a:pt x="61" y="374"/>
                  </a:lnTo>
                  <a:lnTo>
                    <a:pt x="67" y="373"/>
                  </a:lnTo>
                  <a:lnTo>
                    <a:pt x="75" y="374"/>
                  </a:lnTo>
                  <a:lnTo>
                    <a:pt x="82" y="375"/>
                  </a:lnTo>
                  <a:lnTo>
                    <a:pt x="91" y="375"/>
                  </a:lnTo>
                  <a:lnTo>
                    <a:pt x="98" y="376"/>
                  </a:lnTo>
                  <a:lnTo>
                    <a:pt x="107" y="375"/>
                  </a:lnTo>
                  <a:lnTo>
                    <a:pt x="116" y="373"/>
                  </a:lnTo>
                  <a:lnTo>
                    <a:pt x="127" y="371"/>
                  </a:lnTo>
                  <a:lnTo>
                    <a:pt x="130" y="366"/>
                  </a:lnTo>
                  <a:lnTo>
                    <a:pt x="134" y="359"/>
                  </a:lnTo>
                  <a:lnTo>
                    <a:pt x="137" y="354"/>
                  </a:lnTo>
                  <a:lnTo>
                    <a:pt x="140" y="348"/>
                  </a:lnTo>
                  <a:lnTo>
                    <a:pt x="144" y="341"/>
                  </a:lnTo>
                  <a:lnTo>
                    <a:pt x="148" y="334"/>
                  </a:lnTo>
                  <a:lnTo>
                    <a:pt x="151" y="327"/>
                  </a:lnTo>
                  <a:lnTo>
                    <a:pt x="156" y="321"/>
                  </a:lnTo>
                  <a:lnTo>
                    <a:pt x="153" y="313"/>
                  </a:lnTo>
                  <a:lnTo>
                    <a:pt x="151" y="304"/>
                  </a:lnTo>
                  <a:lnTo>
                    <a:pt x="151" y="294"/>
                  </a:lnTo>
                  <a:lnTo>
                    <a:pt x="149" y="285"/>
                  </a:lnTo>
                  <a:lnTo>
                    <a:pt x="147" y="275"/>
                  </a:lnTo>
                  <a:lnTo>
                    <a:pt x="143" y="269"/>
                  </a:lnTo>
                  <a:lnTo>
                    <a:pt x="137" y="262"/>
                  </a:lnTo>
                  <a:lnTo>
                    <a:pt x="129" y="257"/>
                  </a:lnTo>
                  <a:lnTo>
                    <a:pt x="123" y="257"/>
                  </a:lnTo>
                  <a:lnTo>
                    <a:pt x="117" y="257"/>
                  </a:lnTo>
                  <a:lnTo>
                    <a:pt x="111" y="256"/>
                  </a:lnTo>
                  <a:lnTo>
                    <a:pt x="104" y="258"/>
                  </a:lnTo>
                  <a:lnTo>
                    <a:pt x="98" y="259"/>
                  </a:lnTo>
                  <a:lnTo>
                    <a:pt x="92" y="261"/>
                  </a:lnTo>
                  <a:lnTo>
                    <a:pt x="86" y="264"/>
                  </a:lnTo>
                  <a:lnTo>
                    <a:pt x="80" y="266"/>
                  </a:lnTo>
                  <a:lnTo>
                    <a:pt x="73" y="270"/>
                  </a:lnTo>
                  <a:lnTo>
                    <a:pt x="67" y="273"/>
                  </a:lnTo>
                  <a:lnTo>
                    <a:pt x="60" y="275"/>
                  </a:lnTo>
                  <a:lnTo>
                    <a:pt x="55" y="278"/>
                  </a:lnTo>
                  <a:lnTo>
                    <a:pt x="48" y="280"/>
                  </a:lnTo>
                  <a:lnTo>
                    <a:pt x="41" y="282"/>
                  </a:lnTo>
                  <a:lnTo>
                    <a:pt x="35" y="282"/>
                  </a:lnTo>
                  <a:lnTo>
                    <a:pt x="28" y="283"/>
                  </a:lnTo>
                  <a:lnTo>
                    <a:pt x="20" y="280"/>
                  </a:lnTo>
                  <a:lnTo>
                    <a:pt x="12" y="275"/>
                  </a:lnTo>
                  <a:lnTo>
                    <a:pt x="6" y="268"/>
                  </a:lnTo>
                  <a:lnTo>
                    <a:pt x="2" y="259"/>
                  </a:lnTo>
                  <a:lnTo>
                    <a:pt x="2" y="252"/>
                  </a:lnTo>
                  <a:lnTo>
                    <a:pt x="0" y="241"/>
                  </a:lnTo>
                  <a:lnTo>
                    <a:pt x="1" y="231"/>
                  </a:lnTo>
                  <a:lnTo>
                    <a:pt x="5" y="222"/>
                  </a:lnTo>
                  <a:lnTo>
                    <a:pt x="6" y="217"/>
                  </a:lnTo>
                  <a:lnTo>
                    <a:pt x="8" y="210"/>
                  </a:lnTo>
                  <a:lnTo>
                    <a:pt x="9" y="205"/>
                  </a:lnTo>
                  <a:lnTo>
                    <a:pt x="10" y="196"/>
                  </a:lnTo>
                  <a:lnTo>
                    <a:pt x="12" y="190"/>
                  </a:lnTo>
                  <a:lnTo>
                    <a:pt x="13" y="183"/>
                  </a:lnTo>
                  <a:lnTo>
                    <a:pt x="15" y="175"/>
                  </a:lnTo>
                  <a:lnTo>
                    <a:pt x="17" y="167"/>
                  </a:lnTo>
                  <a:lnTo>
                    <a:pt x="26" y="165"/>
                  </a:lnTo>
                  <a:lnTo>
                    <a:pt x="34" y="163"/>
                  </a:lnTo>
                  <a:lnTo>
                    <a:pt x="44" y="161"/>
                  </a:lnTo>
                  <a:lnTo>
                    <a:pt x="54" y="160"/>
                  </a:lnTo>
                  <a:lnTo>
                    <a:pt x="64" y="158"/>
                  </a:lnTo>
                  <a:lnTo>
                    <a:pt x="75" y="158"/>
                  </a:lnTo>
                  <a:lnTo>
                    <a:pt x="87" y="156"/>
                  </a:lnTo>
                  <a:lnTo>
                    <a:pt x="97" y="155"/>
                  </a:lnTo>
                  <a:lnTo>
                    <a:pt x="108" y="153"/>
                  </a:lnTo>
                  <a:lnTo>
                    <a:pt x="118" y="150"/>
                  </a:lnTo>
                  <a:lnTo>
                    <a:pt x="127" y="145"/>
                  </a:lnTo>
                  <a:lnTo>
                    <a:pt x="136" y="140"/>
                  </a:lnTo>
                  <a:lnTo>
                    <a:pt x="142" y="132"/>
                  </a:lnTo>
                  <a:lnTo>
                    <a:pt x="148" y="124"/>
                  </a:lnTo>
                  <a:lnTo>
                    <a:pt x="154" y="113"/>
                  </a:lnTo>
                  <a:lnTo>
                    <a:pt x="157" y="99"/>
                  </a:lnTo>
                  <a:lnTo>
                    <a:pt x="157" y="91"/>
                  </a:lnTo>
                  <a:lnTo>
                    <a:pt x="156" y="81"/>
                  </a:lnTo>
                  <a:lnTo>
                    <a:pt x="152" y="72"/>
                  </a:lnTo>
                  <a:lnTo>
                    <a:pt x="149" y="61"/>
                  </a:lnTo>
                  <a:lnTo>
                    <a:pt x="147" y="51"/>
                  </a:lnTo>
                  <a:lnTo>
                    <a:pt x="147" y="39"/>
                  </a:lnTo>
                  <a:lnTo>
                    <a:pt x="150" y="29"/>
                  </a:lnTo>
                  <a:lnTo>
                    <a:pt x="156" y="18"/>
                  </a:lnTo>
                  <a:lnTo>
                    <a:pt x="166" y="13"/>
                  </a:lnTo>
                  <a:lnTo>
                    <a:pt x="175" y="8"/>
                  </a:lnTo>
                  <a:lnTo>
                    <a:pt x="186" y="4"/>
                  </a:lnTo>
                  <a:lnTo>
                    <a:pt x="196" y="1"/>
                  </a:lnTo>
                  <a:lnTo>
                    <a:pt x="207" y="0"/>
                  </a:lnTo>
                  <a:lnTo>
                    <a:pt x="217" y="0"/>
                  </a:lnTo>
                  <a:lnTo>
                    <a:pt x="228" y="1"/>
                  </a:lnTo>
                  <a:lnTo>
                    <a:pt x="239" y="3"/>
                  </a:lnTo>
                  <a:lnTo>
                    <a:pt x="246" y="9"/>
                  </a:lnTo>
                  <a:lnTo>
                    <a:pt x="249" y="14"/>
                  </a:lnTo>
                  <a:lnTo>
                    <a:pt x="252" y="22"/>
                  </a:lnTo>
                  <a:lnTo>
                    <a:pt x="252" y="29"/>
                  </a:lnTo>
                  <a:lnTo>
                    <a:pt x="252" y="36"/>
                  </a:lnTo>
                  <a:lnTo>
                    <a:pt x="250" y="44"/>
                  </a:lnTo>
                  <a:lnTo>
                    <a:pt x="248" y="53"/>
                  </a:lnTo>
                  <a:lnTo>
                    <a:pt x="246" y="61"/>
                  </a:lnTo>
                  <a:lnTo>
                    <a:pt x="244" y="69"/>
                  </a:lnTo>
                  <a:lnTo>
                    <a:pt x="241" y="78"/>
                  </a:lnTo>
                  <a:lnTo>
                    <a:pt x="241" y="86"/>
                  </a:lnTo>
                  <a:lnTo>
                    <a:pt x="239" y="94"/>
                  </a:lnTo>
                  <a:lnTo>
                    <a:pt x="241" y="102"/>
                  </a:lnTo>
                  <a:lnTo>
                    <a:pt x="242" y="109"/>
                  </a:lnTo>
                  <a:lnTo>
                    <a:pt x="247" y="116"/>
                  </a:lnTo>
                  <a:lnTo>
                    <a:pt x="253" y="122"/>
                  </a:lnTo>
                  <a:lnTo>
                    <a:pt x="376" y="124"/>
                  </a:lnTo>
                  <a:lnTo>
                    <a:pt x="377" y="244"/>
                  </a:lnTo>
                  <a:lnTo>
                    <a:pt x="371" y="252"/>
                  </a:lnTo>
                  <a:lnTo>
                    <a:pt x="363" y="257"/>
                  </a:lnTo>
                  <a:lnTo>
                    <a:pt x="354" y="260"/>
                  </a:lnTo>
                  <a:lnTo>
                    <a:pt x="347" y="262"/>
                  </a:lnTo>
                  <a:lnTo>
                    <a:pt x="338" y="262"/>
                  </a:lnTo>
                  <a:lnTo>
                    <a:pt x="328" y="261"/>
                  </a:lnTo>
                  <a:lnTo>
                    <a:pt x="319" y="260"/>
                  </a:lnTo>
                  <a:lnTo>
                    <a:pt x="310" y="259"/>
                  </a:lnTo>
                  <a:lnTo>
                    <a:pt x="301" y="257"/>
                  </a:lnTo>
                  <a:lnTo>
                    <a:pt x="292" y="256"/>
                  </a:lnTo>
                  <a:lnTo>
                    <a:pt x="282" y="257"/>
                  </a:lnTo>
                  <a:lnTo>
                    <a:pt x="274" y="257"/>
                  </a:lnTo>
                  <a:lnTo>
                    <a:pt x="264" y="260"/>
                  </a:lnTo>
                  <a:lnTo>
                    <a:pt x="256" y="264"/>
                  </a:lnTo>
                  <a:lnTo>
                    <a:pt x="248" y="271"/>
                  </a:lnTo>
                  <a:lnTo>
                    <a:pt x="240" y="280"/>
                  </a:lnTo>
                  <a:lnTo>
                    <a:pt x="237" y="286"/>
                  </a:lnTo>
                  <a:lnTo>
                    <a:pt x="236" y="293"/>
                  </a:lnTo>
                  <a:lnTo>
                    <a:pt x="235" y="300"/>
                  </a:lnTo>
                  <a:lnTo>
                    <a:pt x="234" y="308"/>
                  </a:lnTo>
                  <a:lnTo>
                    <a:pt x="233" y="316"/>
                  </a:lnTo>
                  <a:lnTo>
                    <a:pt x="233" y="323"/>
                  </a:lnTo>
                  <a:lnTo>
                    <a:pt x="233" y="331"/>
                  </a:lnTo>
                  <a:lnTo>
                    <a:pt x="234" y="339"/>
                  </a:lnTo>
                  <a:lnTo>
                    <a:pt x="234" y="348"/>
                  </a:lnTo>
                  <a:lnTo>
                    <a:pt x="237" y="355"/>
                  </a:lnTo>
                  <a:lnTo>
                    <a:pt x="238" y="362"/>
                  </a:lnTo>
                  <a:lnTo>
                    <a:pt x="241" y="370"/>
                  </a:lnTo>
                  <a:lnTo>
                    <a:pt x="245" y="377"/>
                  </a:lnTo>
                  <a:lnTo>
                    <a:pt x="249" y="385"/>
                  </a:lnTo>
                  <a:lnTo>
                    <a:pt x="254" y="392"/>
                  </a:lnTo>
                  <a:lnTo>
                    <a:pt x="259" y="397"/>
                  </a:lnTo>
                  <a:lnTo>
                    <a:pt x="265" y="400"/>
                  </a:lnTo>
                  <a:lnTo>
                    <a:pt x="270" y="400"/>
                  </a:lnTo>
                  <a:lnTo>
                    <a:pt x="275" y="400"/>
                  </a:lnTo>
                  <a:lnTo>
                    <a:pt x="278" y="398"/>
                  </a:lnTo>
                  <a:lnTo>
                    <a:pt x="284" y="397"/>
                  </a:lnTo>
                  <a:lnTo>
                    <a:pt x="289" y="394"/>
                  </a:lnTo>
                  <a:lnTo>
                    <a:pt x="294" y="392"/>
                  </a:lnTo>
                  <a:lnTo>
                    <a:pt x="298" y="388"/>
                  </a:lnTo>
                  <a:lnTo>
                    <a:pt x="303" y="385"/>
                  </a:lnTo>
                  <a:lnTo>
                    <a:pt x="308" y="381"/>
                  </a:lnTo>
                  <a:lnTo>
                    <a:pt x="313" y="378"/>
                  </a:lnTo>
                  <a:lnTo>
                    <a:pt x="318" y="373"/>
                  </a:lnTo>
                  <a:lnTo>
                    <a:pt x="322" y="370"/>
                  </a:lnTo>
                  <a:lnTo>
                    <a:pt x="326" y="366"/>
                  </a:lnTo>
                  <a:lnTo>
                    <a:pt x="331" y="363"/>
                  </a:lnTo>
                  <a:lnTo>
                    <a:pt x="336" y="360"/>
                  </a:lnTo>
                  <a:lnTo>
                    <a:pt x="345" y="356"/>
                  </a:lnTo>
                  <a:lnTo>
                    <a:pt x="355" y="355"/>
                  </a:lnTo>
                  <a:lnTo>
                    <a:pt x="365" y="356"/>
                  </a:lnTo>
                  <a:lnTo>
                    <a:pt x="375" y="359"/>
                  </a:lnTo>
                  <a:lnTo>
                    <a:pt x="383" y="363"/>
                  </a:lnTo>
                  <a:lnTo>
                    <a:pt x="392" y="369"/>
                  </a:lnTo>
                  <a:lnTo>
                    <a:pt x="400" y="376"/>
                  </a:lnTo>
                  <a:lnTo>
                    <a:pt x="406" y="383"/>
                  </a:lnTo>
                  <a:lnTo>
                    <a:pt x="407" y="390"/>
                  </a:lnTo>
                  <a:lnTo>
                    <a:pt x="408" y="396"/>
                  </a:lnTo>
                  <a:lnTo>
                    <a:pt x="408" y="403"/>
                  </a:lnTo>
                  <a:lnTo>
                    <a:pt x="408" y="410"/>
                  </a:lnTo>
                  <a:lnTo>
                    <a:pt x="407" y="416"/>
                  </a:lnTo>
                  <a:lnTo>
                    <a:pt x="408" y="423"/>
                  </a:lnTo>
                  <a:lnTo>
                    <a:pt x="408" y="431"/>
                  </a:lnTo>
                  <a:lnTo>
                    <a:pt x="408" y="438"/>
                  </a:lnTo>
                  <a:lnTo>
                    <a:pt x="402" y="444"/>
                  </a:lnTo>
                  <a:lnTo>
                    <a:pt x="395" y="447"/>
                  </a:lnTo>
                  <a:lnTo>
                    <a:pt x="387" y="451"/>
                  </a:lnTo>
                  <a:lnTo>
                    <a:pt x="378" y="454"/>
                  </a:lnTo>
                  <a:lnTo>
                    <a:pt x="368" y="456"/>
                  </a:lnTo>
                  <a:lnTo>
                    <a:pt x="358" y="459"/>
                  </a:lnTo>
                  <a:lnTo>
                    <a:pt x="348" y="463"/>
                  </a:lnTo>
                  <a:lnTo>
                    <a:pt x="338" y="465"/>
                  </a:lnTo>
                  <a:lnTo>
                    <a:pt x="327" y="467"/>
                  </a:lnTo>
                  <a:lnTo>
                    <a:pt x="317" y="471"/>
                  </a:lnTo>
                  <a:lnTo>
                    <a:pt x="309" y="475"/>
                  </a:lnTo>
                  <a:lnTo>
                    <a:pt x="299" y="480"/>
                  </a:lnTo>
                  <a:lnTo>
                    <a:pt x="291" y="485"/>
                  </a:lnTo>
                  <a:lnTo>
                    <a:pt x="283" y="490"/>
                  </a:lnTo>
                  <a:lnTo>
                    <a:pt x="277" y="498"/>
                  </a:lnTo>
                  <a:lnTo>
                    <a:pt x="271" y="508"/>
                  </a:lnTo>
                  <a:lnTo>
                    <a:pt x="266" y="611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grayWhite">
            <a:xfrm>
              <a:off x="548" y="-13"/>
              <a:ext cx="439" cy="396"/>
            </a:xfrm>
            <a:custGeom>
              <a:avLst/>
              <a:gdLst>
                <a:gd name="T0" fmla="*/ 246 w 439"/>
                <a:gd name="T1" fmla="*/ 372 h 396"/>
                <a:gd name="T2" fmla="*/ 237 w 439"/>
                <a:gd name="T3" fmla="*/ 330 h 396"/>
                <a:gd name="T4" fmla="*/ 222 w 439"/>
                <a:gd name="T5" fmla="*/ 293 h 396"/>
                <a:gd name="T6" fmla="*/ 185 w 439"/>
                <a:gd name="T7" fmla="*/ 278 h 396"/>
                <a:gd name="T8" fmla="*/ 142 w 439"/>
                <a:gd name="T9" fmla="*/ 289 h 396"/>
                <a:gd name="T10" fmla="*/ 104 w 439"/>
                <a:gd name="T11" fmla="*/ 293 h 396"/>
                <a:gd name="T12" fmla="*/ 85 w 439"/>
                <a:gd name="T13" fmla="*/ 275 h 396"/>
                <a:gd name="T14" fmla="*/ 73 w 439"/>
                <a:gd name="T15" fmla="*/ 247 h 396"/>
                <a:gd name="T16" fmla="*/ 67 w 439"/>
                <a:gd name="T17" fmla="*/ 215 h 396"/>
                <a:gd name="T18" fmla="*/ 68 w 439"/>
                <a:gd name="T19" fmla="*/ 185 h 396"/>
                <a:gd name="T20" fmla="*/ 99 w 439"/>
                <a:gd name="T21" fmla="*/ 176 h 396"/>
                <a:gd name="T22" fmla="*/ 139 w 439"/>
                <a:gd name="T23" fmla="*/ 183 h 396"/>
                <a:gd name="T24" fmla="*/ 167 w 439"/>
                <a:gd name="T25" fmla="*/ 170 h 396"/>
                <a:gd name="T26" fmla="*/ 179 w 439"/>
                <a:gd name="T27" fmla="*/ 149 h 396"/>
                <a:gd name="T28" fmla="*/ 181 w 439"/>
                <a:gd name="T29" fmla="*/ 123 h 396"/>
                <a:gd name="T30" fmla="*/ 180 w 439"/>
                <a:gd name="T31" fmla="*/ 96 h 396"/>
                <a:gd name="T32" fmla="*/ 170 w 439"/>
                <a:gd name="T33" fmla="*/ 68 h 396"/>
                <a:gd name="T34" fmla="*/ 146 w 439"/>
                <a:gd name="T35" fmla="*/ 48 h 396"/>
                <a:gd name="T36" fmla="*/ 115 w 439"/>
                <a:gd name="T37" fmla="*/ 49 h 396"/>
                <a:gd name="T38" fmla="*/ 86 w 439"/>
                <a:gd name="T39" fmla="*/ 62 h 396"/>
                <a:gd name="T40" fmla="*/ 56 w 439"/>
                <a:gd name="T41" fmla="*/ 71 h 396"/>
                <a:gd name="T42" fmla="*/ 26 w 439"/>
                <a:gd name="T43" fmla="*/ 62 h 396"/>
                <a:gd name="T44" fmla="*/ 11 w 439"/>
                <a:gd name="T45" fmla="*/ 43 h 396"/>
                <a:gd name="T46" fmla="*/ 1 w 439"/>
                <a:gd name="T47" fmla="*/ 22 h 396"/>
                <a:gd name="T48" fmla="*/ 388 w 439"/>
                <a:gd name="T49" fmla="*/ 18 h 396"/>
                <a:gd name="T50" fmla="*/ 367 w 439"/>
                <a:gd name="T51" fmla="*/ 21 h 396"/>
                <a:gd name="T52" fmla="*/ 346 w 439"/>
                <a:gd name="T53" fmla="*/ 18 h 396"/>
                <a:gd name="T54" fmla="*/ 324 w 439"/>
                <a:gd name="T55" fmla="*/ 13 h 396"/>
                <a:gd name="T56" fmla="*/ 299 w 439"/>
                <a:gd name="T57" fmla="*/ 18 h 396"/>
                <a:gd name="T58" fmla="*/ 278 w 439"/>
                <a:gd name="T59" fmla="*/ 43 h 396"/>
                <a:gd name="T60" fmla="*/ 277 w 439"/>
                <a:gd name="T61" fmla="*/ 75 h 396"/>
                <a:gd name="T62" fmla="*/ 281 w 439"/>
                <a:gd name="T63" fmla="*/ 99 h 396"/>
                <a:gd name="T64" fmla="*/ 287 w 439"/>
                <a:gd name="T65" fmla="*/ 124 h 396"/>
                <a:gd name="T66" fmla="*/ 300 w 439"/>
                <a:gd name="T67" fmla="*/ 145 h 396"/>
                <a:gd name="T68" fmla="*/ 325 w 439"/>
                <a:gd name="T69" fmla="*/ 159 h 396"/>
                <a:gd name="T70" fmla="*/ 349 w 439"/>
                <a:gd name="T71" fmla="*/ 158 h 396"/>
                <a:gd name="T72" fmla="*/ 371 w 439"/>
                <a:gd name="T73" fmla="*/ 148 h 396"/>
                <a:gd name="T74" fmla="*/ 394 w 439"/>
                <a:gd name="T75" fmla="*/ 138 h 396"/>
                <a:gd name="T76" fmla="*/ 418 w 439"/>
                <a:gd name="T77" fmla="*/ 142 h 396"/>
                <a:gd name="T78" fmla="*/ 428 w 439"/>
                <a:gd name="T79" fmla="*/ 163 h 396"/>
                <a:gd name="T80" fmla="*/ 434 w 439"/>
                <a:gd name="T81" fmla="*/ 188 h 396"/>
                <a:gd name="T82" fmla="*/ 436 w 439"/>
                <a:gd name="T83" fmla="*/ 215 h 396"/>
                <a:gd name="T84" fmla="*/ 428 w 439"/>
                <a:gd name="T85" fmla="*/ 234 h 396"/>
                <a:gd name="T86" fmla="*/ 389 w 439"/>
                <a:gd name="T87" fmla="*/ 242 h 396"/>
                <a:gd name="T88" fmla="*/ 355 w 439"/>
                <a:gd name="T89" fmla="*/ 257 h 396"/>
                <a:gd name="T90" fmla="*/ 339 w 439"/>
                <a:gd name="T91" fmla="*/ 282 h 396"/>
                <a:gd name="T92" fmla="*/ 345 w 439"/>
                <a:gd name="T93" fmla="*/ 313 h 396"/>
                <a:gd name="T94" fmla="*/ 364 w 439"/>
                <a:gd name="T95" fmla="*/ 340 h 396"/>
                <a:gd name="T96" fmla="*/ 361 w 439"/>
                <a:gd name="T97" fmla="*/ 368 h 396"/>
                <a:gd name="T98" fmla="*/ 339 w 439"/>
                <a:gd name="T99" fmla="*/ 379 h 396"/>
                <a:gd name="T100" fmla="*/ 315 w 439"/>
                <a:gd name="T101" fmla="*/ 387 h 396"/>
                <a:gd name="T102" fmla="*/ 290 w 439"/>
                <a:gd name="T103" fmla="*/ 392 h 396"/>
                <a:gd name="T104" fmla="*/ 264 w 439"/>
                <a:gd name="T105" fmla="*/ 39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9" h="396">
                  <a:moveTo>
                    <a:pt x="264" y="395"/>
                  </a:moveTo>
                  <a:lnTo>
                    <a:pt x="257" y="388"/>
                  </a:lnTo>
                  <a:lnTo>
                    <a:pt x="251" y="381"/>
                  </a:lnTo>
                  <a:lnTo>
                    <a:pt x="246" y="372"/>
                  </a:lnTo>
                  <a:lnTo>
                    <a:pt x="244" y="362"/>
                  </a:lnTo>
                  <a:lnTo>
                    <a:pt x="240" y="351"/>
                  </a:lnTo>
                  <a:lnTo>
                    <a:pt x="238" y="341"/>
                  </a:lnTo>
                  <a:lnTo>
                    <a:pt x="237" y="330"/>
                  </a:lnTo>
                  <a:lnTo>
                    <a:pt x="234" y="320"/>
                  </a:lnTo>
                  <a:lnTo>
                    <a:pt x="231" y="310"/>
                  </a:lnTo>
                  <a:lnTo>
                    <a:pt x="227" y="301"/>
                  </a:lnTo>
                  <a:lnTo>
                    <a:pt x="222" y="293"/>
                  </a:lnTo>
                  <a:lnTo>
                    <a:pt x="215" y="287"/>
                  </a:lnTo>
                  <a:lnTo>
                    <a:pt x="207" y="282"/>
                  </a:lnTo>
                  <a:lnTo>
                    <a:pt x="197" y="279"/>
                  </a:lnTo>
                  <a:lnTo>
                    <a:pt x="185" y="278"/>
                  </a:lnTo>
                  <a:lnTo>
                    <a:pt x="169" y="280"/>
                  </a:lnTo>
                  <a:lnTo>
                    <a:pt x="160" y="283"/>
                  </a:lnTo>
                  <a:lnTo>
                    <a:pt x="151" y="286"/>
                  </a:lnTo>
                  <a:lnTo>
                    <a:pt x="142" y="289"/>
                  </a:lnTo>
                  <a:lnTo>
                    <a:pt x="132" y="291"/>
                  </a:lnTo>
                  <a:lnTo>
                    <a:pt x="123" y="292"/>
                  </a:lnTo>
                  <a:lnTo>
                    <a:pt x="114" y="293"/>
                  </a:lnTo>
                  <a:lnTo>
                    <a:pt x="104" y="293"/>
                  </a:lnTo>
                  <a:lnTo>
                    <a:pt x="94" y="293"/>
                  </a:lnTo>
                  <a:lnTo>
                    <a:pt x="91" y="288"/>
                  </a:lnTo>
                  <a:lnTo>
                    <a:pt x="88" y="282"/>
                  </a:lnTo>
                  <a:lnTo>
                    <a:pt x="85" y="275"/>
                  </a:lnTo>
                  <a:lnTo>
                    <a:pt x="82" y="269"/>
                  </a:lnTo>
                  <a:lnTo>
                    <a:pt x="79" y="261"/>
                  </a:lnTo>
                  <a:lnTo>
                    <a:pt x="76" y="254"/>
                  </a:lnTo>
                  <a:lnTo>
                    <a:pt x="73" y="247"/>
                  </a:lnTo>
                  <a:lnTo>
                    <a:pt x="72" y="238"/>
                  </a:lnTo>
                  <a:lnTo>
                    <a:pt x="70" y="231"/>
                  </a:lnTo>
                  <a:lnTo>
                    <a:pt x="68" y="224"/>
                  </a:lnTo>
                  <a:lnTo>
                    <a:pt x="67" y="215"/>
                  </a:lnTo>
                  <a:lnTo>
                    <a:pt x="66" y="208"/>
                  </a:lnTo>
                  <a:lnTo>
                    <a:pt x="66" y="201"/>
                  </a:lnTo>
                  <a:lnTo>
                    <a:pt x="67" y="192"/>
                  </a:lnTo>
                  <a:lnTo>
                    <a:pt x="68" y="185"/>
                  </a:lnTo>
                  <a:lnTo>
                    <a:pt x="70" y="179"/>
                  </a:lnTo>
                  <a:lnTo>
                    <a:pt x="79" y="175"/>
                  </a:lnTo>
                  <a:lnTo>
                    <a:pt x="89" y="174"/>
                  </a:lnTo>
                  <a:lnTo>
                    <a:pt x="99" y="176"/>
                  </a:lnTo>
                  <a:lnTo>
                    <a:pt x="108" y="179"/>
                  </a:lnTo>
                  <a:lnTo>
                    <a:pt x="119" y="181"/>
                  </a:lnTo>
                  <a:lnTo>
                    <a:pt x="128" y="183"/>
                  </a:lnTo>
                  <a:lnTo>
                    <a:pt x="139" y="183"/>
                  </a:lnTo>
                  <a:lnTo>
                    <a:pt x="149" y="182"/>
                  </a:lnTo>
                  <a:lnTo>
                    <a:pt x="157" y="179"/>
                  </a:lnTo>
                  <a:lnTo>
                    <a:pt x="162" y="174"/>
                  </a:lnTo>
                  <a:lnTo>
                    <a:pt x="167" y="170"/>
                  </a:lnTo>
                  <a:lnTo>
                    <a:pt x="171" y="166"/>
                  </a:lnTo>
                  <a:lnTo>
                    <a:pt x="174" y="160"/>
                  </a:lnTo>
                  <a:lnTo>
                    <a:pt x="177" y="155"/>
                  </a:lnTo>
                  <a:lnTo>
                    <a:pt x="179" y="149"/>
                  </a:lnTo>
                  <a:lnTo>
                    <a:pt x="179" y="142"/>
                  </a:lnTo>
                  <a:lnTo>
                    <a:pt x="180" y="136"/>
                  </a:lnTo>
                  <a:lnTo>
                    <a:pt x="181" y="129"/>
                  </a:lnTo>
                  <a:lnTo>
                    <a:pt x="181" y="123"/>
                  </a:lnTo>
                  <a:lnTo>
                    <a:pt x="181" y="115"/>
                  </a:lnTo>
                  <a:lnTo>
                    <a:pt x="181" y="109"/>
                  </a:lnTo>
                  <a:lnTo>
                    <a:pt x="181" y="102"/>
                  </a:lnTo>
                  <a:lnTo>
                    <a:pt x="180" y="96"/>
                  </a:lnTo>
                  <a:lnTo>
                    <a:pt x="180" y="89"/>
                  </a:lnTo>
                  <a:lnTo>
                    <a:pt x="178" y="81"/>
                  </a:lnTo>
                  <a:lnTo>
                    <a:pt x="174" y="74"/>
                  </a:lnTo>
                  <a:lnTo>
                    <a:pt x="170" y="68"/>
                  </a:lnTo>
                  <a:lnTo>
                    <a:pt x="165" y="62"/>
                  </a:lnTo>
                  <a:lnTo>
                    <a:pt x="159" y="57"/>
                  </a:lnTo>
                  <a:lnTo>
                    <a:pt x="153" y="52"/>
                  </a:lnTo>
                  <a:lnTo>
                    <a:pt x="146" y="48"/>
                  </a:lnTo>
                  <a:lnTo>
                    <a:pt x="138" y="44"/>
                  </a:lnTo>
                  <a:lnTo>
                    <a:pt x="130" y="44"/>
                  </a:lnTo>
                  <a:lnTo>
                    <a:pt x="122" y="46"/>
                  </a:lnTo>
                  <a:lnTo>
                    <a:pt x="115" y="49"/>
                  </a:lnTo>
                  <a:lnTo>
                    <a:pt x="108" y="51"/>
                  </a:lnTo>
                  <a:lnTo>
                    <a:pt x="100" y="55"/>
                  </a:lnTo>
                  <a:lnTo>
                    <a:pt x="92" y="59"/>
                  </a:lnTo>
                  <a:lnTo>
                    <a:pt x="86" y="62"/>
                  </a:lnTo>
                  <a:lnTo>
                    <a:pt x="79" y="65"/>
                  </a:lnTo>
                  <a:lnTo>
                    <a:pt x="71" y="68"/>
                  </a:lnTo>
                  <a:lnTo>
                    <a:pt x="63" y="70"/>
                  </a:lnTo>
                  <a:lnTo>
                    <a:pt x="56" y="71"/>
                  </a:lnTo>
                  <a:lnTo>
                    <a:pt x="48" y="71"/>
                  </a:lnTo>
                  <a:lnTo>
                    <a:pt x="40" y="69"/>
                  </a:lnTo>
                  <a:lnTo>
                    <a:pt x="33" y="67"/>
                  </a:lnTo>
                  <a:lnTo>
                    <a:pt x="26" y="62"/>
                  </a:lnTo>
                  <a:lnTo>
                    <a:pt x="19" y="55"/>
                  </a:lnTo>
                  <a:lnTo>
                    <a:pt x="16" y="51"/>
                  </a:lnTo>
                  <a:lnTo>
                    <a:pt x="13" y="48"/>
                  </a:lnTo>
                  <a:lnTo>
                    <a:pt x="11" y="43"/>
                  </a:lnTo>
                  <a:lnTo>
                    <a:pt x="7" y="38"/>
                  </a:lnTo>
                  <a:lnTo>
                    <a:pt x="6" y="33"/>
                  </a:lnTo>
                  <a:lnTo>
                    <a:pt x="3" y="27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405" y="0"/>
                  </a:lnTo>
                  <a:lnTo>
                    <a:pt x="393" y="14"/>
                  </a:lnTo>
                  <a:lnTo>
                    <a:pt x="388" y="18"/>
                  </a:lnTo>
                  <a:lnTo>
                    <a:pt x="383" y="20"/>
                  </a:lnTo>
                  <a:lnTo>
                    <a:pt x="378" y="21"/>
                  </a:lnTo>
                  <a:lnTo>
                    <a:pt x="372" y="21"/>
                  </a:lnTo>
                  <a:lnTo>
                    <a:pt x="367" y="21"/>
                  </a:lnTo>
                  <a:lnTo>
                    <a:pt x="362" y="21"/>
                  </a:lnTo>
                  <a:lnTo>
                    <a:pt x="357" y="20"/>
                  </a:lnTo>
                  <a:lnTo>
                    <a:pt x="351" y="18"/>
                  </a:lnTo>
                  <a:lnTo>
                    <a:pt x="346" y="18"/>
                  </a:lnTo>
                  <a:lnTo>
                    <a:pt x="340" y="16"/>
                  </a:lnTo>
                  <a:lnTo>
                    <a:pt x="335" y="15"/>
                  </a:lnTo>
                  <a:lnTo>
                    <a:pt x="330" y="14"/>
                  </a:lnTo>
                  <a:lnTo>
                    <a:pt x="324" y="13"/>
                  </a:lnTo>
                  <a:lnTo>
                    <a:pt x="318" y="13"/>
                  </a:lnTo>
                  <a:lnTo>
                    <a:pt x="312" y="13"/>
                  </a:lnTo>
                  <a:lnTo>
                    <a:pt x="306" y="14"/>
                  </a:lnTo>
                  <a:lnTo>
                    <a:pt x="299" y="18"/>
                  </a:lnTo>
                  <a:lnTo>
                    <a:pt x="293" y="22"/>
                  </a:lnTo>
                  <a:lnTo>
                    <a:pt x="287" y="28"/>
                  </a:lnTo>
                  <a:lnTo>
                    <a:pt x="282" y="36"/>
                  </a:lnTo>
                  <a:lnTo>
                    <a:pt x="278" y="43"/>
                  </a:lnTo>
                  <a:lnTo>
                    <a:pt x="276" y="51"/>
                  </a:lnTo>
                  <a:lnTo>
                    <a:pt x="274" y="60"/>
                  </a:lnTo>
                  <a:lnTo>
                    <a:pt x="275" y="70"/>
                  </a:lnTo>
                  <a:lnTo>
                    <a:pt x="277" y="75"/>
                  </a:lnTo>
                  <a:lnTo>
                    <a:pt x="278" y="81"/>
                  </a:lnTo>
                  <a:lnTo>
                    <a:pt x="278" y="87"/>
                  </a:lnTo>
                  <a:lnTo>
                    <a:pt x="279" y="93"/>
                  </a:lnTo>
                  <a:lnTo>
                    <a:pt x="281" y="99"/>
                  </a:lnTo>
                  <a:lnTo>
                    <a:pt x="282" y="105"/>
                  </a:lnTo>
                  <a:lnTo>
                    <a:pt x="284" y="111"/>
                  </a:lnTo>
                  <a:lnTo>
                    <a:pt x="285" y="118"/>
                  </a:lnTo>
                  <a:lnTo>
                    <a:pt x="287" y="124"/>
                  </a:lnTo>
                  <a:lnTo>
                    <a:pt x="290" y="129"/>
                  </a:lnTo>
                  <a:lnTo>
                    <a:pt x="292" y="135"/>
                  </a:lnTo>
                  <a:lnTo>
                    <a:pt x="296" y="140"/>
                  </a:lnTo>
                  <a:lnTo>
                    <a:pt x="300" y="145"/>
                  </a:lnTo>
                  <a:lnTo>
                    <a:pt x="305" y="149"/>
                  </a:lnTo>
                  <a:lnTo>
                    <a:pt x="311" y="152"/>
                  </a:lnTo>
                  <a:lnTo>
                    <a:pt x="318" y="156"/>
                  </a:lnTo>
                  <a:lnTo>
                    <a:pt x="325" y="159"/>
                  </a:lnTo>
                  <a:lnTo>
                    <a:pt x="331" y="160"/>
                  </a:lnTo>
                  <a:lnTo>
                    <a:pt x="337" y="160"/>
                  </a:lnTo>
                  <a:lnTo>
                    <a:pt x="343" y="160"/>
                  </a:lnTo>
                  <a:lnTo>
                    <a:pt x="349" y="158"/>
                  </a:lnTo>
                  <a:lnTo>
                    <a:pt x="354" y="156"/>
                  </a:lnTo>
                  <a:lnTo>
                    <a:pt x="359" y="154"/>
                  </a:lnTo>
                  <a:lnTo>
                    <a:pt x="365" y="151"/>
                  </a:lnTo>
                  <a:lnTo>
                    <a:pt x="371" y="148"/>
                  </a:lnTo>
                  <a:lnTo>
                    <a:pt x="377" y="145"/>
                  </a:lnTo>
                  <a:lnTo>
                    <a:pt x="382" y="142"/>
                  </a:lnTo>
                  <a:lnTo>
                    <a:pt x="388" y="140"/>
                  </a:lnTo>
                  <a:lnTo>
                    <a:pt x="394" y="138"/>
                  </a:lnTo>
                  <a:lnTo>
                    <a:pt x="399" y="137"/>
                  </a:lnTo>
                  <a:lnTo>
                    <a:pt x="406" y="137"/>
                  </a:lnTo>
                  <a:lnTo>
                    <a:pt x="412" y="137"/>
                  </a:lnTo>
                  <a:lnTo>
                    <a:pt x="418" y="142"/>
                  </a:lnTo>
                  <a:lnTo>
                    <a:pt x="421" y="146"/>
                  </a:lnTo>
                  <a:lnTo>
                    <a:pt x="424" y="151"/>
                  </a:lnTo>
                  <a:lnTo>
                    <a:pt x="426" y="157"/>
                  </a:lnTo>
                  <a:lnTo>
                    <a:pt x="428" y="163"/>
                  </a:lnTo>
                  <a:lnTo>
                    <a:pt x="431" y="169"/>
                  </a:lnTo>
                  <a:lnTo>
                    <a:pt x="431" y="175"/>
                  </a:lnTo>
                  <a:lnTo>
                    <a:pt x="432" y="182"/>
                  </a:lnTo>
                  <a:lnTo>
                    <a:pt x="434" y="188"/>
                  </a:lnTo>
                  <a:lnTo>
                    <a:pt x="434" y="195"/>
                  </a:lnTo>
                  <a:lnTo>
                    <a:pt x="435" y="202"/>
                  </a:lnTo>
                  <a:lnTo>
                    <a:pt x="435" y="208"/>
                  </a:lnTo>
                  <a:lnTo>
                    <a:pt x="436" y="215"/>
                  </a:lnTo>
                  <a:lnTo>
                    <a:pt x="437" y="221"/>
                  </a:lnTo>
                  <a:lnTo>
                    <a:pt x="437" y="228"/>
                  </a:lnTo>
                  <a:lnTo>
                    <a:pt x="438" y="234"/>
                  </a:lnTo>
                  <a:lnTo>
                    <a:pt x="428" y="234"/>
                  </a:lnTo>
                  <a:lnTo>
                    <a:pt x="418" y="235"/>
                  </a:lnTo>
                  <a:lnTo>
                    <a:pt x="409" y="237"/>
                  </a:lnTo>
                  <a:lnTo>
                    <a:pt x="398" y="239"/>
                  </a:lnTo>
                  <a:lnTo>
                    <a:pt x="389" y="242"/>
                  </a:lnTo>
                  <a:lnTo>
                    <a:pt x="378" y="245"/>
                  </a:lnTo>
                  <a:lnTo>
                    <a:pt x="369" y="248"/>
                  </a:lnTo>
                  <a:lnTo>
                    <a:pt x="358" y="253"/>
                  </a:lnTo>
                  <a:lnTo>
                    <a:pt x="355" y="257"/>
                  </a:lnTo>
                  <a:lnTo>
                    <a:pt x="351" y="261"/>
                  </a:lnTo>
                  <a:lnTo>
                    <a:pt x="346" y="267"/>
                  </a:lnTo>
                  <a:lnTo>
                    <a:pt x="343" y="275"/>
                  </a:lnTo>
                  <a:lnTo>
                    <a:pt x="339" y="282"/>
                  </a:lnTo>
                  <a:lnTo>
                    <a:pt x="338" y="290"/>
                  </a:lnTo>
                  <a:lnTo>
                    <a:pt x="339" y="298"/>
                  </a:lnTo>
                  <a:lnTo>
                    <a:pt x="342" y="305"/>
                  </a:lnTo>
                  <a:lnTo>
                    <a:pt x="345" y="313"/>
                  </a:lnTo>
                  <a:lnTo>
                    <a:pt x="350" y="320"/>
                  </a:lnTo>
                  <a:lnTo>
                    <a:pt x="355" y="326"/>
                  </a:lnTo>
                  <a:lnTo>
                    <a:pt x="360" y="334"/>
                  </a:lnTo>
                  <a:lnTo>
                    <a:pt x="364" y="340"/>
                  </a:lnTo>
                  <a:lnTo>
                    <a:pt x="366" y="348"/>
                  </a:lnTo>
                  <a:lnTo>
                    <a:pt x="367" y="356"/>
                  </a:lnTo>
                  <a:lnTo>
                    <a:pt x="365" y="365"/>
                  </a:lnTo>
                  <a:lnTo>
                    <a:pt x="361" y="368"/>
                  </a:lnTo>
                  <a:lnTo>
                    <a:pt x="356" y="372"/>
                  </a:lnTo>
                  <a:lnTo>
                    <a:pt x="351" y="374"/>
                  </a:lnTo>
                  <a:lnTo>
                    <a:pt x="345" y="376"/>
                  </a:lnTo>
                  <a:lnTo>
                    <a:pt x="339" y="379"/>
                  </a:lnTo>
                  <a:lnTo>
                    <a:pt x="333" y="381"/>
                  </a:lnTo>
                  <a:lnTo>
                    <a:pt x="328" y="384"/>
                  </a:lnTo>
                  <a:lnTo>
                    <a:pt x="322" y="385"/>
                  </a:lnTo>
                  <a:lnTo>
                    <a:pt x="315" y="387"/>
                  </a:lnTo>
                  <a:lnTo>
                    <a:pt x="309" y="388"/>
                  </a:lnTo>
                  <a:lnTo>
                    <a:pt x="303" y="390"/>
                  </a:lnTo>
                  <a:lnTo>
                    <a:pt x="296" y="391"/>
                  </a:lnTo>
                  <a:lnTo>
                    <a:pt x="290" y="392"/>
                  </a:lnTo>
                  <a:lnTo>
                    <a:pt x="284" y="393"/>
                  </a:lnTo>
                  <a:lnTo>
                    <a:pt x="277" y="394"/>
                  </a:lnTo>
                  <a:lnTo>
                    <a:pt x="271" y="395"/>
                  </a:lnTo>
                  <a:lnTo>
                    <a:pt x="264" y="39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grayWhite">
            <a:xfrm>
              <a:off x="-11" y="3121"/>
              <a:ext cx="513" cy="493"/>
            </a:xfrm>
            <a:custGeom>
              <a:avLst/>
              <a:gdLst>
                <a:gd name="T0" fmla="*/ 111 w 513"/>
                <a:gd name="T1" fmla="*/ 481 h 493"/>
                <a:gd name="T2" fmla="*/ 85 w 513"/>
                <a:gd name="T3" fmla="*/ 463 h 493"/>
                <a:gd name="T4" fmla="*/ 64 w 513"/>
                <a:gd name="T5" fmla="*/ 433 h 493"/>
                <a:gd name="T6" fmla="*/ 0 w 513"/>
                <a:gd name="T7" fmla="*/ 275 h 493"/>
                <a:gd name="T8" fmla="*/ 3 w 513"/>
                <a:gd name="T9" fmla="*/ 259 h 493"/>
                <a:gd name="T10" fmla="*/ 10 w 513"/>
                <a:gd name="T11" fmla="*/ 240 h 493"/>
                <a:gd name="T12" fmla="*/ 21 w 513"/>
                <a:gd name="T13" fmla="*/ 222 h 493"/>
                <a:gd name="T14" fmla="*/ 35 w 513"/>
                <a:gd name="T15" fmla="*/ 205 h 493"/>
                <a:gd name="T16" fmla="*/ 49 w 513"/>
                <a:gd name="T17" fmla="*/ 193 h 493"/>
                <a:gd name="T18" fmla="*/ 81 w 513"/>
                <a:gd name="T19" fmla="*/ 193 h 493"/>
                <a:gd name="T20" fmla="*/ 112 w 513"/>
                <a:gd name="T21" fmla="*/ 205 h 493"/>
                <a:gd name="T22" fmla="*/ 142 w 513"/>
                <a:gd name="T23" fmla="*/ 220 h 493"/>
                <a:gd name="T24" fmla="*/ 169 w 513"/>
                <a:gd name="T25" fmla="*/ 226 h 493"/>
                <a:gd name="T26" fmla="*/ 194 w 513"/>
                <a:gd name="T27" fmla="*/ 211 h 493"/>
                <a:gd name="T28" fmla="*/ 212 w 513"/>
                <a:gd name="T29" fmla="*/ 183 h 493"/>
                <a:gd name="T30" fmla="*/ 222 w 513"/>
                <a:gd name="T31" fmla="*/ 156 h 493"/>
                <a:gd name="T32" fmla="*/ 213 w 513"/>
                <a:gd name="T33" fmla="*/ 128 h 493"/>
                <a:gd name="T34" fmla="*/ 198 w 513"/>
                <a:gd name="T35" fmla="*/ 115 h 493"/>
                <a:gd name="T36" fmla="*/ 178 w 513"/>
                <a:gd name="T37" fmla="*/ 105 h 493"/>
                <a:gd name="T38" fmla="*/ 158 w 513"/>
                <a:gd name="T39" fmla="*/ 95 h 493"/>
                <a:gd name="T40" fmla="*/ 142 w 513"/>
                <a:gd name="T41" fmla="*/ 81 h 493"/>
                <a:gd name="T42" fmla="*/ 137 w 513"/>
                <a:gd name="T43" fmla="*/ 60 h 493"/>
                <a:gd name="T44" fmla="*/ 146 w 513"/>
                <a:gd name="T45" fmla="*/ 38 h 493"/>
                <a:gd name="T46" fmla="*/ 160 w 513"/>
                <a:gd name="T47" fmla="*/ 20 h 493"/>
                <a:gd name="T48" fmla="*/ 176 w 513"/>
                <a:gd name="T49" fmla="*/ 0 h 493"/>
                <a:gd name="T50" fmla="*/ 198 w 513"/>
                <a:gd name="T51" fmla="*/ 15 h 493"/>
                <a:gd name="T52" fmla="*/ 224 w 513"/>
                <a:gd name="T53" fmla="*/ 26 h 493"/>
                <a:gd name="T54" fmla="*/ 251 w 513"/>
                <a:gd name="T55" fmla="*/ 34 h 493"/>
                <a:gd name="T56" fmla="*/ 279 w 513"/>
                <a:gd name="T57" fmla="*/ 38 h 493"/>
                <a:gd name="T58" fmla="*/ 307 w 513"/>
                <a:gd name="T59" fmla="*/ 37 h 493"/>
                <a:gd name="T60" fmla="*/ 285 w 513"/>
                <a:gd name="T61" fmla="*/ 123 h 493"/>
                <a:gd name="T62" fmla="*/ 295 w 513"/>
                <a:gd name="T63" fmla="*/ 131 h 493"/>
                <a:gd name="T64" fmla="*/ 308 w 513"/>
                <a:gd name="T65" fmla="*/ 140 h 493"/>
                <a:gd name="T66" fmla="*/ 337 w 513"/>
                <a:gd name="T67" fmla="*/ 134 h 493"/>
                <a:gd name="T68" fmla="*/ 357 w 513"/>
                <a:gd name="T69" fmla="*/ 101 h 493"/>
                <a:gd name="T70" fmla="*/ 382 w 513"/>
                <a:gd name="T71" fmla="*/ 69 h 493"/>
                <a:gd name="T72" fmla="*/ 395 w 513"/>
                <a:gd name="T73" fmla="*/ 94 h 493"/>
                <a:gd name="T74" fmla="*/ 416 w 513"/>
                <a:gd name="T75" fmla="*/ 117 h 493"/>
                <a:gd name="T76" fmla="*/ 441 w 513"/>
                <a:gd name="T77" fmla="*/ 137 h 493"/>
                <a:gd name="T78" fmla="*/ 469 w 513"/>
                <a:gd name="T79" fmla="*/ 154 h 493"/>
                <a:gd name="T80" fmla="*/ 501 w 513"/>
                <a:gd name="T81" fmla="*/ 170 h 493"/>
                <a:gd name="T82" fmla="*/ 431 w 513"/>
                <a:gd name="T83" fmla="*/ 287 h 493"/>
                <a:gd name="T84" fmla="*/ 316 w 513"/>
                <a:gd name="T85" fmla="*/ 222 h 493"/>
                <a:gd name="T86" fmla="*/ 299 w 513"/>
                <a:gd name="T87" fmla="*/ 240 h 493"/>
                <a:gd name="T88" fmla="*/ 283 w 513"/>
                <a:gd name="T89" fmla="*/ 261 h 493"/>
                <a:gd name="T90" fmla="*/ 271 w 513"/>
                <a:gd name="T91" fmla="*/ 284 h 493"/>
                <a:gd name="T92" fmla="*/ 262 w 513"/>
                <a:gd name="T93" fmla="*/ 308 h 493"/>
                <a:gd name="T94" fmla="*/ 265 w 513"/>
                <a:gd name="T95" fmla="*/ 334 h 493"/>
                <a:gd name="T96" fmla="*/ 290 w 513"/>
                <a:gd name="T97" fmla="*/ 351 h 493"/>
                <a:gd name="T98" fmla="*/ 325 w 513"/>
                <a:gd name="T99" fmla="*/ 356 h 493"/>
                <a:gd name="T100" fmla="*/ 360 w 513"/>
                <a:gd name="T101" fmla="*/ 359 h 493"/>
                <a:gd name="T102" fmla="*/ 388 w 513"/>
                <a:gd name="T103" fmla="*/ 370 h 493"/>
                <a:gd name="T104" fmla="*/ 400 w 513"/>
                <a:gd name="T105" fmla="*/ 401 h 493"/>
                <a:gd name="T106" fmla="*/ 202 w 513"/>
                <a:gd name="T107" fmla="*/ 404 h 493"/>
                <a:gd name="T108" fmla="*/ 162 w 513"/>
                <a:gd name="T109" fmla="*/ 479 h 493"/>
                <a:gd name="T110" fmla="*/ 150 w 513"/>
                <a:gd name="T111" fmla="*/ 484 h 493"/>
                <a:gd name="T112" fmla="*/ 138 w 513"/>
                <a:gd name="T113" fmla="*/ 4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13" h="493">
                  <a:moveTo>
                    <a:pt x="130" y="492"/>
                  </a:moveTo>
                  <a:lnTo>
                    <a:pt x="120" y="486"/>
                  </a:lnTo>
                  <a:lnTo>
                    <a:pt x="111" y="481"/>
                  </a:lnTo>
                  <a:lnTo>
                    <a:pt x="101" y="475"/>
                  </a:lnTo>
                  <a:lnTo>
                    <a:pt x="93" y="469"/>
                  </a:lnTo>
                  <a:lnTo>
                    <a:pt x="85" y="463"/>
                  </a:lnTo>
                  <a:lnTo>
                    <a:pt x="78" y="454"/>
                  </a:lnTo>
                  <a:lnTo>
                    <a:pt x="71" y="444"/>
                  </a:lnTo>
                  <a:lnTo>
                    <a:pt x="64" y="433"/>
                  </a:lnTo>
                  <a:lnTo>
                    <a:pt x="111" y="353"/>
                  </a:lnTo>
                  <a:lnTo>
                    <a:pt x="0" y="280"/>
                  </a:lnTo>
                  <a:lnTo>
                    <a:pt x="0" y="275"/>
                  </a:lnTo>
                  <a:lnTo>
                    <a:pt x="0" y="270"/>
                  </a:lnTo>
                  <a:lnTo>
                    <a:pt x="1" y="264"/>
                  </a:lnTo>
                  <a:lnTo>
                    <a:pt x="3" y="259"/>
                  </a:lnTo>
                  <a:lnTo>
                    <a:pt x="5" y="252"/>
                  </a:lnTo>
                  <a:lnTo>
                    <a:pt x="7" y="246"/>
                  </a:lnTo>
                  <a:lnTo>
                    <a:pt x="10" y="240"/>
                  </a:lnTo>
                  <a:lnTo>
                    <a:pt x="13" y="234"/>
                  </a:lnTo>
                  <a:lnTo>
                    <a:pt x="17" y="227"/>
                  </a:lnTo>
                  <a:lnTo>
                    <a:pt x="21" y="222"/>
                  </a:lnTo>
                  <a:lnTo>
                    <a:pt x="26" y="216"/>
                  </a:lnTo>
                  <a:lnTo>
                    <a:pt x="30" y="211"/>
                  </a:lnTo>
                  <a:lnTo>
                    <a:pt x="35" y="205"/>
                  </a:lnTo>
                  <a:lnTo>
                    <a:pt x="40" y="201"/>
                  </a:lnTo>
                  <a:lnTo>
                    <a:pt x="44" y="196"/>
                  </a:lnTo>
                  <a:lnTo>
                    <a:pt x="49" y="193"/>
                  </a:lnTo>
                  <a:lnTo>
                    <a:pt x="60" y="191"/>
                  </a:lnTo>
                  <a:lnTo>
                    <a:pt x="70" y="191"/>
                  </a:lnTo>
                  <a:lnTo>
                    <a:pt x="81" y="193"/>
                  </a:lnTo>
                  <a:lnTo>
                    <a:pt x="92" y="196"/>
                  </a:lnTo>
                  <a:lnTo>
                    <a:pt x="102" y="201"/>
                  </a:lnTo>
                  <a:lnTo>
                    <a:pt x="112" y="205"/>
                  </a:lnTo>
                  <a:lnTo>
                    <a:pt x="122" y="211"/>
                  </a:lnTo>
                  <a:lnTo>
                    <a:pt x="132" y="216"/>
                  </a:lnTo>
                  <a:lnTo>
                    <a:pt x="142" y="220"/>
                  </a:lnTo>
                  <a:lnTo>
                    <a:pt x="150" y="223"/>
                  </a:lnTo>
                  <a:lnTo>
                    <a:pt x="160" y="226"/>
                  </a:lnTo>
                  <a:lnTo>
                    <a:pt x="169" y="226"/>
                  </a:lnTo>
                  <a:lnTo>
                    <a:pt x="178" y="223"/>
                  </a:lnTo>
                  <a:lnTo>
                    <a:pt x="186" y="219"/>
                  </a:lnTo>
                  <a:lnTo>
                    <a:pt x="194" y="211"/>
                  </a:lnTo>
                  <a:lnTo>
                    <a:pt x="202" y="200"/>
                  </a:lnTo>
                  <a:lnTo>
                    <a:pt x="207" y="192"/>
                  </a:lnTo>
                  <a:lnTo>
                    <a:pt x="212" y="183"/>
                  </a:lnTo>
                  <a:lnTo>
                    <a:pt x="216" y="174"/>
                  </a:lnTo>
                  <a:lnTo>
                    <a:pt x="219" y="165"/>
                  </a:lnTo>
                  <a:lnTo>
                    <a:pt x="222" y="156"/>
                  </a:lnTo>
                  <a:lnTo>
                    <a:pt x="222" y="146"/>
                  </a:lnTo>
                  <a:lnTo>
                    <a:pt x="219" y="138"/>
                  </a:lnTo>
                  <a:lnTo>
                    <a:pt x="213" y="128"/>
                  </a:lnTo>
                  <a:lnTo>
                    <a:pt x="210" y="123"/>
                  </a:lnTo>
                  <a:lnTo>
                    <a:pt x="204" y="119"/>
                  </a:lnTo>
                  <a:lnTo>
                    <a:pt x="198" y="115"/>
                  </a:lnTo>
                  <a:lnTo>
                    <a:pt x="192" y="112"/>
                  </a:lnTo>
                  <a:lnTo>
                    <a:pt x="186" y="109"/>
                  </a:lnTo>
                  <a:lnTo>
                    <a:pt x="178" y="105"/>
                  </a:lnTo>
                  <a:lnTo>
                    <a:pt x="171" y="102"/>
                  </a:lnTo>
                  <a:lnTo>
                    <a:pt x="165" y="98"/>
                  </a:lnTo>
                  <a:lnTo>
                    <a:pt x="158" y="95"/>
                  </a:lnTo>
                  <a:lnTo>
                    <a:pt x="152" y="91"/>
                  </a:lnTo>
                  <a:lnTo>
                    <a:pt x="146" y="86"/>
                  </a:lnTo>
                  <a:lnTo>
                    <a:pt x="142" y="81"/>
                  </a:lnTo>
                  <a:lnTo>
                    <a:pt x="139" y="74"/>
                  </a:lnTo>
                  <a:lnTo>
                    <a:pt x="137" y="68"/>
                  </a:lnTo>
                  <a:lnTo>
                    <a:pt x="137" y="60"/>
                  </a:lnTo>
                  <a:lnTo>
                    <a:pt x="138" y="51"/>
                  </a:lnTo>
                  <a:lnTo>
                    <a:pt x="142" y="44"/>
                  </a:lnTo>
                  <a:lnTo>
                    <a:pt x="146" y="38"/>
                  </a:lnTo>
                  <a:lnTo>
                    <a:pt x="150" y="32"/>
                  </a:lnTo>
                  <a:lnTo>
                    <a:pt x="155" y="26"/>
                  </a:lnTo>
                  <a:lnTo>
                    <a:pt x="160" y="20"/>
                  </a:lnTo>
                  <a:lnTo>
                    <a:pt x="165" y="14"/>
                  </a:lnTo>
                  <a:lnTo>
                    <a:pt x="170" y="8"/>
                  </a:lnTo>
                  <a:lnTo>
                    <a:pt x="176" y="0"/>
                  </a:lnTo>
                  <a:lnTo>
                    <a:pt x="183" y="5"/>
                  </a:lnTo>
                  <a:lnTo>
                    <a:pt x="191" y="10"/>
                  </a:lnTo>
                  <a:lnTo>
                    <a:pt x="198" y="15"/>
                  </a:lnTo>
                  <a:lnTo>
                    <a:pt x="207" y="19"/>
                  </a:lnTo>
                  <a:lnTo>
                    <a:pt x="215" y="23"/>
                  </a:lnTo>
                  <a:lnTo>
                    <a:pt x="224" y="26"/>
                  </a:lnTo>
                  <a:lnTo>
                    <a:pt x="233" y="29"/>
                  </a:lnTo>
                  <a:lnTo>
                    <a:pt x="242" y="32"/>
                  </a:lnTo>
                  <a:lnTo>
                    <a:pt x="251" y="34"/>
                  </a:lnTo>
                  <a:lnTo>
                    <a:pt x="261" y="36"/>
                  </a:lnTo>
                  <a:lnTo>
                    <a:pt x="270" y="37"/>
                  </a:lnTo>
                  <a:lnTo>
                    <a:pt x="279" y="38"/>
                  </a:lnTo>
                  <a:lnTo>
                    <a:pt x="288" y="38"/>
                  </a:lnTo>
                  <a:lnTo>
                    <a:pt x="298" y="38"/>
                  </a:lnTo>
                  <a:lnTo>
                    <a:pt x="307" y="37"/>
                  </a:lnTo>
                  <a:lnTo>
                    <a:pt x="316" y="36"/>
                  </a:lnTo>
                  <a:lnTo>
                    <a:pt x="282" y="120"/>
                  </a:lnTo>
                  <a:lnTo>
                    <a:pt x="285" y="123"/>
                  </a:lnTo>
                  <a:lnTo>
                    <a:pt x="288" y="126"/>
                  </a:lnTo>
                  <a:lnTo>
                    <a:pt x="291" y="129"/>
                  </a:lnTo>
                  <a:lnTo>
                    <a:pt x="295" y="131"/>
                  </a:lnTo>
                  <a:lnTo>
                    <a:pt x="298" y="134"/>
                  </a:lnTo>
                  <a:lnTo>
                    <a:pt x="303" y="137"/>
                  </a:lnTo>
                  <a:lnTo>
                    <a:pt x="308" y="140"/>
                  </a:lnTo>
                  <a:lnTo>
                    <a:pt x="313" y="142"/>
                  </a:lnTo>
                  <a:lnTo>
                    <a:pt x="327" y="140"/>
                  </a:lnTo>
                  <a:lnTo>
                    <a:pt x="337" y="134"/>
                  </a:lnTo>
                  <a:lnTo>
                    <a:pt x="345" y="125"/>
                  </a:lnTo>
                  <a:lnTo>
                    <a:pt x="352" y="113"/>
                  </a:lnTo>
                  <a:lnTo>
                    <a:pt x="357" y="101"/>
                  </a:lnTo>
                  <a:lnTo>
                    <a:pt x="363" y="89"/>
                  </a:lnTo>
                  <a:lnTo>
                    <a:pt x="372" y="78"/>
                  </a:lnTo>
                  <a:lnTo>
                    <a:pt x="382" y="69"/>
                  </a:lnTo>
                  <a:lnTo>
                    <a:pt x="385" y="77"/>
                  </a:lnTo>
                  <a:lnTo>
                    <a:pt x="390" y="86"/>
                  </a:lnTo>
                  <a:lnTo>
                    <a:pt x="395" y="94"/>
                  </a:lnTo>
                  <a:lnTo>
                    <a:pt x="402" y="101"/>
                  </a:lnTo>
                  <a:lnTo>
                    <a:pt x="409" y="109"/>
                  </a:lnTo>
                  <a:lnTo>
                    <a:pt x="416" y="117"/>
                  </a:lnTo>
                  <a:lnTo>
                    <a:pt x="424" y="123"/>
                  </a:lnTo>
                  <a:lnTo>
                    <a:pt x="432" y="130"/>
                  </a:lnTo>
                  <a:lnTo>
                    <a:pt x="441" y="137"/>
                  </a:lnTo>
                  <a:lnTo>
                    <a:pt x="450" y="143"/>
                  </a:lnTo>
                  <a:lnTo>
                    <a:pt x="459" y="149"/>
                  </a:lnTo>
                  <a:lnTo>
                    <a:pt x="469" y="154"/>
                  </a:lnTo>
                  <a:lnTo>
                    <a:pt x="480" y="159"/>
                  </a:lnTo>
                  <a:lnTo>
                    <a:pt x="490" y="165"/>
                  </a:lnTo>
                  <a:lnTo>
                    <a:pt x="501" y="170"/>
                  </a:lnTo>
                  <a:lnTo>
                    <a:pt x="512" y="174"/>
                  </a:lnTo>
                  <a:lnTo>
                    <a:pt x="447" y="287"/>
                  </a:lnTo>
                  <a:lnTo>
                    <a:pt x="431" y="287"/>
                  </a:lnTo>
                  <a:lnTo>
                    <a:pt x="328" y="211"/>
                  </a:lnTo>
                  <a:lnTo>
                    <a:pt x="322" y="216"/>
                  </a:lnTo>
                  <a:lnTo>
                    <a:pt x="316" y="222"/>
                  </a:lnTo>
                  <a:lnTo>
                    <a:pt x="311" y="227"/>
                  </a:lnTo>
                  <a:lnTo>
                    <a:pt x="305" y="234"/>
                  </a:lnTo>
                  <a:lnTo>
                    <a:pt x="299" y="240"/>
                  </a:lnTo>
                  <a:lnTo>
                    <a:pt x="293" y="247"/>
                  </a:lnTo>
                  <a:lnTo>
                    <a:pt x="288" y="253"/>
                  </a:lnTo>
                  <a:lnTo>
                    <a:pt x="283" y="261"/>
                  </a:lnTo>
                  <a:lnTo>
                    <a:pt x="279" y="268"/>
                  </a:lnTo>
                  <a:lnTo>
                    <a:pt x="275" y="276"/>
                  </a:lnTo>
                  <a:lnTo>
                    <a:pt x="271" y="284"/>
                  </a:lnTo>
                  <a:lnTo>
                    <a:pt x="267" y="292"/>
                  </a:lnTo>
                  <a:lnTo>
                    <a:pt x="265" y="300"/>
                  </a:lnTo>
                  <a:lnTo>
                    <a:pt x="262" y="308"/>
                  </a:lnTo>
                  <a:lnTo>
                    <a:pt x="261" y="316"/>
                  </a:lnTo>
                  <a:lnTo>
                    <a:pt x="259" y="324"/>
                  </a:lnTo>
                  <a:lnTo>
                    <a:pt x="265" y="334"/>
                  </a:lnTo>
                  <a:lnTo>
                    <a:pt x="272" y="342"/>
                  </a:lnTo>
                  <a:lnTo>
                    <a:pt x="281" y="347"/>
                  </a:lnTo>
                  <a:lnTo>
                    <a:pt x="290" y="351"/>
                  </a:lnTo>
                  <a:lnTo>
                    <a:pt x="302" y="353"/>
                  </a:lnTo>
                  <a:lnTo>
                    <a:pt x="313" y="355"/>
                  </a:lnTo>
                  <a:lnTo>
                    <a:pt x="325" y="356"/>
                  </a:lnTo>
                  <a:lnTo>
                    <a:pt x="337" y="357"/>
                  </a:lnTo>
                  <a:lnTo>
                    <a:pt x="348" y="357"/>
                  </a:lnTo>
                  <a:lnTo>
                    <a:pt x="360" y="359"/>
                  </a:lnTo>
                  <a:lnTo>
                    <a:pt x="370" y="361"/>
                  </a:lnTo>
                  <a:lnTo>
                    <a:pt x="380" y="365"/>
                  </a:lnTo>
                  <a:lnTo>
                    <a:pt x="388" y="370"/>
                  </a:lnTo>
                  <a:lnTo>
                    <a:pt x="394" y="378"/>
                  </a:lnTo>
                  <a:lnTo>
                    <a:pt x="399" y="387"/>
                  </a:lnTo>
                  <a:lnTo>
                    <a:pt x="400" y="401"/>
                  </a:lnTo>
                  <a:lnTo>
                    <a:pt x="347" y="480"/>
                  </a:lnTo>
                  <a:lnTo>
                    <a:pt x="225" y="398"/>
                  </a:lnTo>
                  <a:lnTo>
                    <a:pt x="202" y="404"/>
                  </a:lnTo>
                  <a:lnTo>
                    <a:pt x="168" y="477"/>
                  </a:lnTo>
                  <a:lnTo>
                    <a:pt x="165" y="478"/>
                  </a:lnTo>
                  <a:lnTo>
                    <a:pt x="162" y="479"/>
                  </a:lnTo>
                  <a:lnTo>
                    <a:pt x="158" y="481"/>
                  </a:lnTo>
                  <a:lnTo>
                    <a:pt x="154" y="483"/>
                  </a:lnTo>
                  <a:lnTo>
                    <a:pt x="150" y="484"/>
                  </a:lnTo>
                  <a:lnTo>
                    <a:pt x="146" y="487"/>
                  </a:lnTo>
                  <a:lnTo>
                    <a:pt x="142" y="489"/>
                  </a:lnTo>
                  <a:lnTo>
                    <a:pt x="138" y="492"/>
                  </a:lnTo>
                  <a:lnTo>
                    <a:pt x="130" y="49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grayWhite">
            <a:xfrm>
              <a:off x="380" y="3463"/>
              <a:ext cx="512" cy="509"/>
            </a:xfrm>
            <a:custGeom>
              <a:avLst/>
              <a:gdLst>
                <a:gd name="T0" fmla="*/ 67 w 512"/>
                <a:gd name="T1" fmla="*/ 492 h 509"/>
                <a:gd name="T2" fmla="*/ 45 w 512"/>
                <a:gd name="T3" fmla="*/ 451 h 509"/>
                <a:gd name="T4" fmla="*/ 68 w 512"/>
                <a:gd name="T5" fmla="*/ 418 h 509"/>
                <a:gd name="T6" fmla="*/ 106 w 512"/>
                <a:gd name="T7" fmla="*/ 391 h 509"/>
                <a:gd name="T8" fmla="*/ 105 w 512"/>
                <a:gd name="T9" fmla="*/ 352 h 509"/>
                <a:gd name="T10" fmla="*/ 79 w 512"/>
                <a:gd name="T11" fmla="*/ 324 h 509"/>
                <a:gd name="T12" fmla="*/ 44 w 512"/>
                <a:gd name="T13" fmla="*/ 302 h 509"/>
                <a:gd name="T14" fmla="*/ 7 w 512"/>
                <a:gd name="T15" fmla="*/ 280 h 509"/>
                <a:gd name="T16" fmla="*/ 2 w 512"/>
                <a:gd name="T17" fmla="*/ 258 h 509"/>
                <a:gd name="T18" fmla="*/ 13 w 512"/>
                <a:gd name="T19" fmla="*/ 239 h 509"/>
                <a:gd name="T20" fmla="*/ 29 w 512"/>
                <a:gd name="T21" fmla="*/ 220 h 509"/>
                <a:gd name="T22" fmla="*/ 43 w 512"/>
                <a:gd name="T23" fmla="*/ 201 h 509"/>
                <a:gd name="T24" fmla="*/ 65 w 512"/>
                <a:gd name="T25" fmla="*/ 184 h 509"/>
                <a:gd name="T26" fmla="*/ 100 w 512"/>
                <a:gd name="T27" fmla="*/ 191 h 509"/>
                <a:gd name="T28" fmla="*/ 124 w 512"/>
                <a:gd name="T29" fmla="*/ 210 h 509"/>
                <a:gd name="T30" fmla="*/ 150 w 512"/>
                <a:gd name="T31" fmla="*/ 233 h 509"/>
                <a:gd name="T32" fmla="*/ 179 w 512"/>
                <a:gd name="T33" fmla="*/ 232 h 509"/>
                <a:gd name="T34" fmla="*/ 207 w 512"/>
                <a:gd name="T35" fmla="*/ 223 h 509"/>
                <a:gd name="T36" fmla="*/ 230 w 512"/>
                <a:gd name="T37" fmla="*/ 198 h 509"/>
                <a:gd name="T38" fmla="*/ 242 w 512"/>
                <a:gd name="T39" fmla="*/ 165 h 509"/>
                <a:gd name="T40" fmla="*/ 226 w 512"/>
                <a:gd name="T41" fmla="*/ 143 h 509"/>
                <a:gd name="T42" fmla="*/ 203 w 512"/>
                <a:gd name="T43" fmla="*/ 132 h 509"/>
                <a:gd name="T44" fmla="*/ 176 w 512"/>
                <a:gd name="T45" fmla="*/ 122 h 509"/>
                <a:gd name="T46" fmla="*/ 153 w 512"/>
                <a:gd name="T47" fmla="*/ 111 h 509"/>
                <a:gd name="T48" fmla="*/ 142 w 512"/>
                <a:gd name="T49" fmla="*/ 80 h 509"/>
                <a:gd name="T50" fmla="*/ 163 w 512"/>
                <a:gd name="T51" fmla="*/ 50 h 509"/>
                <a:gd name="T52" fmla="*/ 187 w 512"/>
                <a:gd name="T53" fmla="*/ 36 h 509"/>
                <a:gd name="T54" fmla="*/ 211 w 512"/>
                <a:gd name="T55" fmla="*/ 18 h 509"/>
                <a:gd name="T56" fmla="*/ 243 w 512"/>
                <a:gd name="T57" fmla="*/ 28 h 509"/>
                <a:gd name="T58" fmla="*/ 277 w 512"/>
                <a:gd name="T59" fmla="*/ 54 h 509"/>
                <a:gd name="T60" fmla="*/ 314 w 512"/>
                <a:gd name="T61" fmla="*/ 72 h 509"/>
                <a:gd name="T62" fmla="*/ 355 w 512"/>
                <a:gd name="T63" fmla="*/ 68 h 509"/>
                <a:gd name="T64" fmla="*/ 382 w 512"/>
                <a:gd name="T65" fmla="*/ 36 h 509"/>
                <a:gd name="T66" fmla="*/ 411 w 512"/>
                <a:gd name="T67" fmla="*/ 3 h 509"/>
                <a:gd name="T68" fmla="*/ 453 w 512"/>
                <a:gd name="T69" fmla="*/ 10 h 509"/>
                <a:gd name="T70" fmla="*/ 486 w 512"/>
                <a:gd name="T71" fmla="*/ 36 h 509"/>
                <a:gd name="T72" fmla="*/ 489 w 512"/>
                <a:gd name="T73" fmla="*/ 68 h 509"/>
                <a:gd name="T74" fmla="*/ 466 w 512"/>
                <a:gd name="T75" fmla="*/ 88 h 509"/>
                <a:gd name="T76" fmla="*/ 437 w 512"/>
                <a:gd name="T77" fmla="*/ 107 h 509"/>
                <a:gd name="T78" fmla="*/ 422 w 512"/>
                <a:gd name="T79" fmla="*/ 133 h 509"/>
                <a:gd name="T80" fmla="*/ 419 w 512"/>
                <a:gd name="T81" fmla="*/ 317 h 509"/>
                <a:gd name="T82" fmla="*/ 388 w 512"/>
                <a:gd name="T83" fmla="*/ 302 h 509"/>
                <a:gd name="T84" fmla="*/ 364 w 512"/>
                <a:gd name="T85" fmla="*/ 273 h 509"/>
                <a:gd name="T86" fmla="*/ 336 w 512"/>
                <a:gd name="T87" fmla="*/ 250 h 509"/>
                <a:gd name="T88" fmla="*/ 299 w 512"/>
                <a:gd name="T89" fmla="*/ 252 h 509"/>
                <a:gd name="T90" fmla="*/ 275 w 512"/>
                <a:gd name="T91" fmla="*/ 270 h 509"/>
                <a:gd name="T92" fmla="*/ 255 w 512"/>
                <a:gd name="T93" fmla="*/ 294 h 509"/>
                <a:gd name="T94" fmla="*/ 242 w 512"/>
                <a:gd name="T95" fmla="*/ 323 h 509"/>
                <a:gd name="T96" fmla="*/ 241 w 512"/>
                <a:gd name="T97" fmla="*/ 353 h 509"/>
                <a:gd name="T98" fmla="*/ 257 w 512"/>
                <a:gd name="T99" fmla="*/ 364 h 509"/>
                <a:gd name="T100" fmla="*/ 279 w 512"/>
                <a:gd name="T101" fmla="*/ 368 h 509"/>
                <a:gd name="T102" fmla="*/ 304 w 512"/>
                <a:gd name="T103" fmla="*/ 370 h 509"/>
                <a:gd name="T104" fmla="*/ 330 w 512"/>
                <a:gd name="T105" fmla="*/ 376 h 509"/>
                <a:gd name="T106" fmla="*/ 353 w 512"/>
                <a:gd name="T107" fmla="*/ 407 h 509"/>
                <a:gd name="T108" fmla="*/ 352 w 512"/>
                <a:gd name="T109" fmla="*/ 443 h 509"/>
                <a:gd name="T110" fmla="*/ 334 w 512"/>
                <a:gd name="T111" fmla="*/ 462 h 509"/>
                <a:gd name="T112" fmla="*/ 311 w 512"/>
                <a:gd name="T113" fmla="*/ 479 h 509"/>
                <a:gd name="T114" fmla="*/ 278 w 512"/>
                <a:gd name="T115" fmla="*/ 465 h 509"/>
                <a:gd name="T116" fmla="*/ 241 w 512"/>
                <a:gd name="T117" fmla="*/ 445 h 509"/>
                <a:gd name="T118" fmla="*/ 202 w 512"/>
                <a:gd name="T119" fmla="*/ 432 h 509"/>
                <a:gd name="T120" fmla="*/ 98 w 512"/>
                <a:gd name="T12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12" h="509">
                  <a:moveTo>
                    <a:pt x="98" y="508"/>
                  </a:moveTo>
                  <a:lnTo>
                    <a:pt x="86" y="504"/>
                  </a:lnTo>
                  <a:lnTo>
                    <a:pt x="76" y="498"/>
                  </a:lnTo>
                  <a:lnTo>
                    <a:pt x="67" y="492"/>
                  </a:lnTo>
                  <a:lnTo>
                    <a:pt x="60" y="483"/>
                  </a:lnTo>
                  <a:lnTo>
                    <a:pt x="53" y="474"/>
                  </a:lnTo>
                  <a:lnTo>
                    <a:pt x="49" y="463"/>
                  </a:lnTo>
                  <a:lnTo>
                    <a:pt x="45" y="451"/>
                  </a:lnTo>
                  <a:lnTo>
                    <a:pt x="43" y="439"/>
                  </a:lnTo>
                  <a:lnTo>
                    <a:pt x="49" y="432"/>
                  </a:lnTo>
                  <a:lnTo>
                    <a:pt x="58" y="425"/>
                  </a:lnTo>
                  <a:lnTo>
                    <a:pt x="68" y="418"/>
                  </a:lnTo>
                  <a:lnTo>
                    <a:pt x="78" y="413"/>
                  </a:lnTo>
                  <a:lnTo>
                    <a:pt x="88" y="407"/>
                  </a:lnTo>
                  <a:lnTo>
                    <a:pt x="98" y="399"/>
                  </a:lnTo>
                  <a:lnTo>
                    <a:pt x="106" y="391"/>
                  </a:lnTo>
                  <a:lnTo>
                    <a:pt x="113" y="380"/>
                  </a:lnTo>
                  <a:lnTo>
                    <a:pt x="112" y="370"/>
                  </a:lnTo>
                  <a:lnTo>
                    <a:pt x="109" y="360"/>
                  </a:lnTo>
                  <a:lnTo>
                    <a:pt x="105" y="352"/>
                  </a:lnTo>
                  <a:lnTo>
                    <a:pt x="100" y="344"/>
                  </a:lnTo>
                  <a:lnTo>
                    <a:pt x="93" y="337"/>
                  </a:lnTo>
                  <a:lnTo>
                    <a:pt x="87" y="330"/>
                  </a:lnTo>
                  <a:lnTo>
                    <a:pt x="79" y="324"/>
                  </a:lnTo>
                  <a:lnTo>
                    <a:pt x="71" y="318"/>
                  </a:lnTo>
                  <a:lnTo>
                    <a:pt x="62" y="313"/>
                  </a:lnTo>
                  <a:lnTo>
                    <a:pt x="53" y="308"/>
                  </a:lnTo>
                  <a:lnTo>
                    <a:pt x="44" y="302"/>
                  </a:lnTo>
                  <a:lnTo>
                    <a:pt x="35" y="297"/>
                  </a:lnTo>
                  <a:lnTo>
                    <a:pt x="25" y="291"/>
                  </a:lnTo>
                  <a:lnTo>
                    <a:pt x="17" y="286"/>
                  </a:lnTo>
                  <a:lnTo>
                    <a:pt x="7" y="280"/>
                  </a:lnTo>
                  <a:lnTo>
                    <a:pt x="0" y="273"/>
                  </a:lnTo>
                  <a:lnTo>
                    <a:pt x="0" y="268"/>
                  </a:lnTo>
                  <a:lnTo>
                    <a:pt x="0" y="263"/>
                  </a:lnTo>
                  <a:lnTo>
                    <a:pt x="2" y="258"/>
                  </a:lnTo>
                  <a:lnTo>
                    <a:pt x="4" y="253"/>
                  </a:lnTo>
                  <a:lnTo>
                    <a:pt x="7" y="248"/>
                  </a:lnTo>
                  <a:lnTo>
                    <a:pt x="10" y="244"/>
                  </a:lnTo>
                  <a:lnTo>
                    <a:pt x="13" y="239"/>
                  </a:lnTo>
                  <a:lnTo>
                    <a:pt x="17" y="234"/>
                  </a:lnTo>
                  <a:lnTo>
                    <a:pt x="20" y="230"/>
                  </a:lnTo>
                  <a:lnTo>
                    <a:pt x="24" y="225"/>
                  </a:lnTo>
                  <a:lnTo>
                    <a:pt x="29" y="220"/>
                  </a:lnTo>
                  <a:lnTo>
                    <a:pt x="32" y="216"/>
                  </a:lnTo>
                  <a:lnTo>
                    <a:pt x="37" y="210"/>
                  </a:lnTo>
                  <a:lnTo>
                    <a:pt x="40" y="205"/>
                  </a:lnTo>
                  <a:lnTo>
                    <a:pt x="43" y="201"/>
                  </a:lnTo>
                  <a:lnTo>
                    <a:pt x="46" y="195"/>
                  </a:lnTo>
                  <a:lnTo>
                    <a:pt x="51" y="190"/>
                  </a:lnTo>
                  <a:lnTo>
                    <a:pt x="58" y="186"/>
                  </a:lnTo>
                  <a:lnTo>
                    <a:pt x="65" y="184"/>
                  </a:lnTo>
                  <a:lnTo>
                    <a:pt x="73" y="184"/>
                  </a:lnTo>
                  <a:lnTo>
                    <a:pt x="82" y="186"/>
                  </a:lnTo>
                  <a:lnTo>
                    <a:pt x="91" y="187"/>
                  </a:lnTo>
                  <a:lnTo>
                    <a:pt x="100" y="191"/>
                  </a:lnTo>
                  <a:lnTo>
                    <a:pt x="109" y="195"/>
                  </a:lnTo>
                  <a:lnTo>
                    <a:pt x="114" y="199"/>
                  </a:lnTo>
                  <a:lnTo>
                    <a:pt x="120" y="205"/>
                  </a:lnTo>
                  <a:lnTo>
                    <a:pt x="124" y="210"/>
                  </a:lnTo>
                  <a:lnTo>
                    <a:pt x="130" y="216"/>
                  </a:lnTo>
                  <a:lnTo>
                    <a:pt x="136" y="222"/>
                  </a:lnTo>
                  <a:lnTo>
                    <a:pt x="143" y="228"/>
                  </a:lnTo>
                  <a:lnTo>
                    <a:pt x="150" y="233"/>
                  </a:lnTo>
                  <a:lnTo>
                    <a:pt x="160" y="237"/>
                  </a:lnTo>
                  <a:lnTo>
                    <a:pt x="166" y="236"/>
                  </a:lnTo>
                  <a:lnTo>
                    <a:pt x="173" y="234"/>
                  </a:lnTo>
                  <a:lnTo>
                    <a:pt x="179" y="232"/>
                  </a:lnTo>
                  <a:lnTo>
                    <a:pt x="186" y="230"/>
                  </a:lnTo>
                  <a:lnTo>
                    <a:pt x="193" y="228"/>
                  </a:lnTo>
                  <a:lnTo>
                    <a:pt x="200" y="225"/>
                  </a:lnTo>
                  <a:lnTo>
                    <a:pt x="207" y="223"/>
                  </a:lnTo>
                  <a:lnTo>
                    <a:pt x="215" y="220"/>
                  </a:lnTo>
                  <a:lnTo>
                    <a:pt x="218" y="213"/>
                  </a:lnTo>
                  <a:lnTo>
                    <a:pt x="224" y="205"/>
                  </a:lnTo>
                  <a:lnTo>
                    <a:pt x="230" y="198"/>
                  </a:lnTo>
                  <a:lnTo>
                    <a:pt x="235" y="190"/>
                  </a:lnTo>
                  <a:lnTo>
                    <a:pt x="239" y="182"/>
                  </a:lnTo>
                  <a:lnTo>
                    <a:pt x="242" y="174"/>
                  </a:lnTo>
                  <a:lnTo>
                    <a:pt x="242" y="165"/>
                  </a:lnTo>
                  <a:lnTo>
                    <a:pt x="238" y="156"/>
                  </a:lnTo>
                  <a:lnTo>
                    <a:pt x="235" y="151"/>
                  </a:lnTo>
                  <a:lnTo>
                    <a:pt x="230" y="147"/>
                  </a:lnTo>
                  <a:lnTo>
                    <a:pt x="226" y="143"/>
                  </a:lnTo>
                  <a:lnTo>
                    <a:pt x="220" y="140"/>
                  </a:lnTo>
                  <a:lnTo>
                    <a:pt x="215" y="136"/>
                  </a:lnTo>
                  <a:lnTo>
                    <a:pt x="209" y="134"/>
                  </a:lnTo>
                  <a:lnTo>
                    <a:pt x="203" y="132"/>
                  </a:lnTo>
                  <a:lnTo>
                    <a:pt x="196" y="129"/>
                  </a:lnTo>
                  <a:lnTo>
                    <a:pt x="189" y="127"/>
                  </a:lnTo>
                  <a:lnTo>
                    <a:pt x="183" y="125"/>
                  </a:lnTo>
                  <a:lnTo>
                    <a:pt x="176" y="122"/>
                  </a:lnTo>
                  <a:lnTo>
                    <a:pt x="170" y="121"/>
                  </a:lnTo>
                  <a:lnTo>
                    <a:pt x="164" y="117"/>
                  </a:lnTo>
                  <a:lnTo>
                    <a:pt x="158" y="114"/>
                  </a:lnTo>
                  <a:lnTo>
                    <a:pt x="153" y="111"/>
                  </a:lnTo>
                  <a:lnTo>
                    <a:pt x="148" y="106"/>
                  </a:lnTo>
                  <a:lnTo>
                    <a:pt x="143" y="98"/>
                  </a:lnTo>
                  <a:lnTo>
                    <a:pt x="142" y="90"/>
                  </a:lnTo>
                  <a:lnTo>
                    <a:pt x="142" y="80"/>
                  </a:lnTo>
                  <a:lnTo>
                    <a:pt x="145" y="72"/>
                  </a:lnTo>
                  <a:lnTo>
                    <a:pt x="149" y="64"/>
                  </a:lnTo>
                  <a:lnTo>
                    <a:pt x="156" y="57"/>
                  </a:lnTo>
                  <a:lnTo>
                    <a:pt x="163" y="50"/>
                  </a:lnTo>
                  <a:lnTo>
                    <a:pt x="172" y="46"/>
                  </a:lnTo>
                  <a:lnTo>
                    <a:pt x="177" y="43"/>
                  </a:lnTo>
                  <a:lnTo>
                    <a:pt x="183" y="39"/>
                  </a:lnTo>
                  <a:lnTo>
                    <a:pt x="187" y="36"/>
                  </a:lnTo>
                  <a:lnTo>
                    <a:pt x="193" y="31"/>
                  </a:lnTo>
                  <a:lnTo>
                    <a:pt x="199" y="27"/>
                  </a:lnTo>
                  <a:lnTo>
                    <a:pt x="205" y="23"/>
                  </a:lnTo>
                  <a:lnTo>
                    <a:pt x="211" y="18"/>
                  </a:lnTo>
                  <a:lnTo>
                    <a:pt x="218" y="14"/>
                  </a:lnTo>
                  <a:lnTo>
                    <a:pt x="226" y="18"/>
                  </a:lnTo>
                  <a:lnTo>
                    <a:pt x="235" y="22"/>
                  </a:lnTo>
                  <a:lnTo>
                    <a:pt x="243" y="28"/>
                  </a:lnTo>
                  <a:lnTo>
                    <a:pt x="251" y="34"/>
                  </a:lnTo>
                  <a:lnTo>
                    <a:pt x="259" y="40"/>
                  </a:lnTo>
                  <a:lnTo>
                    <a:pt x="267" y="47"/>
                  </a:lnTo>
                  <a:lnTo>
                    <a:pt x="277" y="54"/>
                  </a:lnTo>
                  <a:lnTo>
                    <a:pt x="286" y="60"/>
                  </a:lnTo>
                  <a:lnTo>
                    <a:pt x="294" y="65"/>
                  </a:lnTo>
                  <a:lnTo>
                    <a:pt x="304" y="69"/>
                  </a:lnTo>
                  <a:lnTo>
                    <a:pt x="314" y="72"/>
                  </a:lnTo>
                  <a:lnTo>
                    <a:pt x="324" y="75"/>
                  </a:lnTo>
                  <a:lnTo>
                    <a:pt x="334" y="74"/>
                  </a:lnTo>
                  <a:lnTo>
                    <a:pt x="344" y="72"/>
                  </a:lnTo>
                  <a:lnTo>
                    <a:pt x="355" y="68"/>
                  </a:lnTo>
                  <a:lnTo>
                    <a:pt x="367" y="60"/>
                  </a:lnTo>
                  <a:lnTo>
                    <a:pt x="373" y="54"/>
                  </a:lnTo>
                  <a:lnTo>
                    <a:pt x="378" y="46"/>
                  </a:lnTo>
                  <a:lnTo>
                    <a:pt x="382" y="36"/>
                  </a:lnTo>
                  <a:lnTo>
                    <a:pt x="387" y="27"/>
                  </a:lnTo>
                  <a:lnTo>
                    <a:pt x="393" y="18"/>
                  </a:lnTo>
                  <a:lnTo>
                    <a:pt x="401" y="10"/>
                  </a:lnTo>
                  <a:lnTo>
                    <a:pt x="411" y="3"/>
                  </a:lnTo>
                  <a:lnTo>
                    <a:pt x="422" y="0"/>
                  </a:lnTo>
                  <a:lnTo>
                    <a:pt x="432" y="3"/>
                  </a:lnTo>
                  <a:lnTo>
                    <a:pt x="442" y="6"/>
                  </a:lnTo>
                  <a:lnTo>
                    <a:pt x="453" y="10"/>
                  </a:lnTo>
                  <a:lnTo>
                    <a:pt x="463" y="15"/>
                  </a:lnTo>
                  <a:lnTo>
                    <a:pt x="472" y="21"/>
                  </a:lnTo>
                  <a:lnTo>
                    <a:pt x="479" y="28"/>
                  </a:lnTo>
                  <a:lnTo>
                    <a:pt x="486" y="36"/>
                  </a:lnTo>
                  <a:lnTo>
                    <a:pt x="492" y="46"/>
                  </a:lnTo>
                  <a:lnTo>
                    <a:pt x="493" y="54"/>
                  </a:lnTo>
                  <a:lnTo>
                    <a:pt x="492" y="61"/>
                  </a:lnTo>
                  <a:lnTo>
                    <a:pt x="489" y="68"/>
                  </a:lnTo>
                  <a:lnTo>
                    <a:pt x="485" y="73"/>
                  </a:lnTo>
                  <a:lnTo>
                    <a:pt x="479" y="79"/>
                  </a:lnTo>
                  <a:lnTo>
                    <a:pt x="473" y="83"/>
                  </a:lnTo>
                  <a:lnTo>
                    <a:pt x="466" y="88"/>
                  </a:lnTo>
                  <a:lnTo>
                    <a:pt x="458" y="93"/>
                  </a:lnTo>
                  <a:lnTo>
                    <a:pt x="451" y="97"/>
                  </a:lnTo>
                  <a:lnTo>
                    <a:pt x="443" y="101"/>
                  </a:lnTo>
                  <a:lnTo>
                    <a:pt x="437" y="107"/>
                  </a:lnTo>
                  <a:lnTo>
                    <a:pt x="431" y="112"/>
                  </a:lnTo>
                  <a:lnTo>
                    <a:pt x="427" y="118"/>
                  </a:lnTo>
                  <a:lnTo>
                    <a:pt x="423" y="125"/>
                  </a:lnTo>
                  <a:lnTo>
                    <a:pt x="422" y="133"/>
                  </a:lnTo>
                  <a:lnTo>
                    <a:pt x="422" y="142"/>
                  </a:lnTo>
                  <a:lnTo>
                    <a:pt x="511" y="227"/>
                  </a:lnTo>
                  <a:lnTo>
                    <a:pt x="429" y="316"/>
                  </a:lnTo>
                  <a:lnTo>
                    <a:pt x="419" y="317"/>
                  </a:lnTo>
                  <a:lnTo>
                    <a:pt x="411" y="315"/>
                  </a:lnTo>
                  <a:lnTo>
                    <a:pt x="402" y="312"/>
                  </a:lnTo>
                  <a:lnTo>
                    <a:pt x="395" y="308"/>
                  </a:lnTo>
                  <a:lnTo>
                    <a:pt x="388" y="302"/>
                  </a:lnTo>
                  <a:lnTo>
                    <a:pt x="382" y="295"/>
                  </a:lnTo>
                  <a:lnTo>
                    <a:pt x="376" y="288"/>
                  </a:lnTo>
                  <a:lnTo>
                    <a:pt x="370" y="281"/>
                  </a:lnTo>
                  <a:lnTo>
                    <a:pt x="364" y="273"/>
                  </a:lnTo>
                  <a:lnTo>
                    <a:pt x="358" y="266"/>
                  </a:lnTo>
                  <a:lnTo>
                    <a:pt x="351" y="260"/>
                  </a:lnTo>
                  <a:lnTo>
                    <a:pt x="344" y="255"/>
                  </a:lnTo>
                  <a:lnTo>
                    <a:pt x="336" y="250"/>
                  </a:lnTo>
                  <a:lnTo>
                    <a:pt x="327" y="248"/>
                  </a:lnTo>
                  <a:lnTo>
                    <a:pt x="317" y="247"/>
                  </a:lnTo>
                  <a:lnTo>
                    <a:pt x="305" y="248"/>
                  </a:lnTo>
                  <a:lnTo>
                    <a:pt x="299" y="252"/>
                  </a:lnTo>
                  <a:lnTo>
                    <a:pt x="293" y="255"/>
                  </a:lnTo>
                  <a:lnTo>
                    <a:pt x="287" y="260"/>
                  </a:lnTo>
                  <a:lnTo>
                    <a:pt x="281" y="265"/>
                  </a:lnTo>
                  <a:lnTo>
                    <a:pt x="275" y="270"/>
                  </a:lnTo>
                  <a:lnTo>
                    <a:pt x="270" y="275"/>
                  </a:lnTo>
                  <a:lnTo>
                    <a:pt x="265" y="281"/>
                  </a:lnTo>
                  <a:lnTo>
                    <a:pt x="260" y="288"/>
                  </a:lnTo>
                  <a:lnTo>
                    <a:pt x="255" y="294"/>
                  </a:lnTo>
                  <a:lnTo>
                    <a:pt x="251" y="300"/>
                  </a:lnTo>
                  <a:lnTo>
                    <a:pt x="247" y="308"/>
                  </a:lnTo>
                  <a:lnTo>
                    <a:pt x="244" y="315"/>
                  </a:lnTo>
                  <a:lnTo>
                    <a:pt x="242" y="323"/>
                  </a:lnTo>
                  <a:lnTo>
                    <a:pt x="239" y="331"/>
                  </a:lnTo>
                  <a:lnTo>
                    <a:pt x="238" y="339"/>
                  </a:lnTo>
                  <a:lnTo>
                    <a:pt x="238" y="348"/>
                  </a:lnTo>
                  <a:lnTo>
                    <a:pt x="241" y="353"/>
                  </a:lnTo>
                  <a:lnTo>
                    <a:pt x="244" y="356"/>
                  </a:lnTo>
                  <a:lnTo>
                    <a:pt x="248" y="360"/>
                  </a:lnTo>
                  <a:lnTo>
                    <a:pt x="252" y="362"/>
                  </a:lnTo>
                  <a:lnTo>
                    <a:pt x="257" y="364"/>
                  </a:lnTo>
                  <a:lnTo>
                    <a:pt x="262" y="366"/>
                  </a:lnTo>
                  <a:lnTo>
                    <a:pt x="267" y="367"/>
                  </a:lnTo>
                  <a:lnTo>
                    <a:pt x="274" y="368"/>
                  </a:lnTo>
                  <a:lnTo>
                    <a:pt x="279" y="368"/>
                  </a:lnTo>
                  <a:lnTo>
                    <a:pt x="285" y="369"/>
                  </a:lnTo>
                  <a:lnTo>
                    <a:pt x="292" y="370"/>
                  </a:lnTo>
                  <a:lnTo>
                    <a:pt x="298" y="370"/>
                  </a:lnTo>
                  <a:lnTo>
                    <a:pt x="304" y="370"/>
                  </a:lnTo>
                  <a:lnTo>
                    <a:pt x="309" y="371"/>
                  </a:lnTo>
                  <a:lnTo>
                    <a:pt x="315" y="371"/>
                  </a:lnTo>
                  <a:lnTo>
                    <a:pt x="320" y="373"/>
                  </a:lnTo>
                  <a:lnTo>
                    <a:pt x="330" y="376"/>
                  </a:lnTo>
                  <a:lnTo>
                    <a:pt x="337" y="382"/>
                  </a:lnTo>
                  <a:lnTo>
                    <a:pt x="344" y="389"/>
                  </a:lnTo>
                  <a:lnTo>
                    <a:pt x="349" y="398"/>
                  </a:lnTo>
                  <a:lnTo>
                    <a:pt x="353" y="407"/>
                  </a:lnTo>
                  <a:lnTo>
                    <a:pt x="355" y="417"/>
                  </a:lnTo>
                  <a:lnTo>
                    <a:pt x="356" y="427"/>
                  </a:lnTo>
                  <a:lnTo>
                    <a:pt x="355" y="436"/>
                  </a:lnTo>
                  <a:lnTo>
                    <a:pt x="352" y="443"/>
                  </a:lnTo>
                  <a:lnTo>
                    <a:pt x="348" y="448"/>
                  </a:lnTo>
                  <a:lnTo>
                    <a:pt x="343" y="453"/>
                  </a:lnTo>
                  <a:lnTo>
                    <a:pt x="339" y="458"/>
                  </a:lnTo>
                  <a:lnTo>
                    <a:pt x="334" y="462"/>
                  </a:lnTo>
                  <a:lnTo>
                    <a:pt x="330" y="468"/>
                  </a:lnTo>
                  <a:lnTo>
                    <a:pt x="324" y="473"/>
                  </a:lnTo>
                  <a:lnTo>
                    <a:pt x="320" y="479"/>
                  </a:lnTo>
                  <a:lnTo>
                    <a:pt x="311" y="479"/>
                  </a:lnTo>
                  <a:lnTo>
                    <a:pt x="304" y="477"/>
                  </a:lnTo>
                  <a:lnTo>
                    <a:pt x="295" y="474"/>
                  </a:lnTo>
                  <a:lnTo>
                    <a:pt x="286" y="470"/>
                  </a:lnTo>
                  <a:lnTo>
                    <a:pt x="278" y="465"/>
                  </a:lnTo>
                  <a:lnTo>
                    <a:pt x="268" y="461"/>
                  </a:lnTo>
                  <a:lnTo>
                    <a:pt x="259" y="455"/>
                  </a:lnTo>
                  <a:lnTo>
                    <a:pt x="250" y="450"/>
                  </a:lnTo>
                  <a:lnTo>
                    <a:pt x="241" y="445"/>
                  </a:lnTo>
                  <a:lnTo>
                    <a:pt x="231" y="441"/>
                  </a:lnTo>
                  <a:lnTo>
                    <a:pt x="222" y="437"/>
                  </a:lnTo>
                  <a:lnTo>
                    <a:pt x="211" y="435"/>
                  </a:lnTo>
                  <a:lnTo>
                    <a:pt x="202" y="432"/>
                  </a:lnTo>
                  <a:lnTo>
                    <a:pt x="193" y="432"/>
                  </a:lnTo>
                  <a:lnTo>
                    <a:pt x="182" y="433"/>
                  </a:lnTo>
                  <a:lnTo>
                    <a:pt x="172" y="436"/>
                  </a:lnTo>
                  <a:lnTo>
                    <a:pt x="98" y="508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1039" name="Freeform 15"/>
            <p:cNvSpPr>
              <a:spLocks/>
            </p:cNvSpPr>
            <p:nvPr/>
          </p:nvSpPr>
          <p:spPr bwMode="grayWhite">
            <a:xfrm>
              <a:off x="705" y="3827"/>
              <a:ext cx="513" cy="493"/>
            </a:xfrm>
            <a:custGeom>
              <a:avLst/>
              <a:gdLst>
                <a:gd name="T0" fmla="*/ 111 w 513"/>
                <a:gd name="T1" fmla="*/ 481 h 493"/>
                <a:gd name="T2" fmla="*/ 85 w 513"/>
                <a:gd name="T3" fmla="*/ 463 h 493"/>
                <a:gd name="T4" fmla="*/ 64 w 513"/>
                <a:gd name="T5" fmla="*/ 433 h 493"/>
                <a:gd name="T6" fmla="*/ 0 w 513"/>
                <a:gd name="T7" fmla="*/ 275 h 493"/>
                <a:gd name="T8" fmla="*/ 3 w 513"/>
                <a:gd name="T9" fmla="*/ 259 h 493"/>
                <a:gd name="T10" fmla="*/ 10 w 513"/>
                <a:gd name="T11" fmla="*/ 240 h 493"/>
                <a:gd name="T12" fmla="*/ 21 w 513"/>
                <a:gd name="T13" fmla="*/ 222 h 493"/>
                <a:gd name="T14" fmla="*/ 35 w 513"/>
                <a:gd name="T15" fmla="*/ 205 h 493"/>
                <a:gd name="T16" fmla="*/ 49 w 513"/>
                <a:gd name="T17" fmla="*/ 193 h 493"/>
                <a:gd name="T18" fmla="*/ 81 w 513"/>
                <a:gd name="T19" fmla="*/ 193 h 493"/>
                <a:gd name="T20" fmla="*/ 112 w 513"/>
                <a:gd name="T21" fmla="*/ 205 h 493"/>
                <a:gd name="T22" fmla="*/ 142 w 513"/>
                <a:gd name="T23" fmla="*/ 220 h 493"/>
                <a:gd name="T24" fmla="*/ 169 w 513"/>
                <a:gd name="T25" fmla="*/ 226 h 493"/>
                <a:gd name="T26" fmla="*/ 194 w 513"/>
                <a:gd name="T27" fmla="*/ 211 h 493"/>
                <a:gd name="T28" fmla="*/ 212 w 513"/>
                <a:gd name="T29" fmla="*/ 183 h 493"/>
                <a:gd name="T30" fmla="*/ 222 w 513"/>
                <a:gd name="T31" fmla="*/ 156 h 493"/>
                <a:gd name="T32" fmla="*/ 213 w 513"/>
                <a:gd name="T33" fmla="*/ 128 h 493"/>
                <a:gd name="T34" fmla="*/ 198 w 513"/>
                <a:gd name="T35" fmla="*/ 115 h 493"/>
                <a:gd name="T36" fmla="*/ 178 w 513"/>
                <a:gd name="T37" fmla="*/ 105 h 493"/>
                <a:gd name="T38" fmla="*/ 158 w 513"/>
                <a:gd name="T39" fmla="*/ 95 h 493"/>
                <a:gd name="T40" fmla="*/ 142 w 513"/>
                <a:gd name="T41" fmla="*/ 81 h 493"/>
                <a:gd name="T42" fmla="*/ 137 w 513"/>
                <a:gd name="T43" fmla="*/ 60 h 493"/>
                <a:gd name="T44" fmla="*/ 146 w 513"/>
                <a:gd name="T45" fmla="*/ 38 h 493"/>
                <a:gd name="T46" fmla="*/ 160 w 513"/>
                <a:gd name="T47" fmla="*/ 20 h 493"/>
                <a:gd name="T48" fmla="*/ 176 w 513"/>
                <a:gd name="T49" fmla="*/ 0 h 493"/>
                <a:gd name="T50" fmla="*/ 198 w 513"/>
                <a:gd name="T51" fmla="*/ 15 h 493"/>
                <a:gd name="T52" fmla="*/ 224 w 513"/>
                <a:gd name="T53" fmla="*/ 26 h 493"/>
                <a:gd name="T54" fmla="*/ 251 w 513"/>
                <a:gd name="T55" fmla="*/ 34 h 493"/>
                <a:gd name="T56" fmla="*/ 279 w 513"/>
                <a:gd name="T57" fmla="*/ 38 h 493"/>
                <a:gd name="T58" fmla="*/ 307 w 513"/>
                <a:gd name="T59" fmla="*/ 37 h 493"/>
                <a:gd name="T60" fmla="*/ 285 w 513"/>
                <a:gd name="T61" fmla="*/ 123 h 493"/>
                <a:gd name="T62" fmla="*/ 295 w 513"/>
                <a:gd name="T63" fmla="*/ 131 h 493"/>
                <a:gd name="T64" fmla="*/ 308 w 513"/>
                <a:gd name="T65" fmla="*/ 140 h 493"/>
                <a:gd name="T66" fmla="*/ 337 w 513"/>
                <a:gd name="T67" fmla="*/ 134 h 493"/>
                <a:gd name="T68" fmla="*/ 357 w 513"/>
                <a:gd name="T69" fmla="*/ 101 h 493"/>
                <a:gd name="T70" fmla="*/ 382 w 513"/>
                <a:gd name="T71" fmla="*/ 69 h 493"/>
                <a:gd name="T72" fmla="*/ 395 w 513"/>
                <a:gd name="T73" fmla="*/ 94 h 493"/>
                <a:gd name="T74" fmla="*/ 416 w 513"/>
                <a:gd name="T75" fmla="*/ 117 h 493"/>
                <a:gd name="T76" fmla="*/ 441 w 513"/>
                <a:gd name="T77" fmla="*/ 137 h 493"/>
                <a:gd name="T78" fmla="*/ 469 w 513"/>
                <a:gd name="T79" fmla="*/ 154 h 493"/>
                <a:gd name="T80" fmla="*/ 501 w 513"/>
                <a:gd name="T81" fmla="*/ 170 h 493"/>
                <a:gd name="T82" fmla="*/ 431 w 513"/>
                <a:gd name="T83" fmla="*/ 287 h 493"/>
                <a:gd name="T84" fmla="*/ 316 w 513"/>
                <a:gd name="T85" fmla="*/ 222 h 493"/>
                <a:gd name="T86" fmla="*/ 299 w 513"/>
                <a:gd name="T87" fmla="*/ 240 h 493"/>
                <a:gd name="T88" fmla="*/ 283 w 513"/>
                <a:gd name="T89" fmla="*/ 261 h 493"/>
                <a:gd name="T90" fmla="*/ 271 w 513"/>
                <a:gd name="T91" fmla="*/ 284 h 493"/>
                <a:gd name="T92" fmla="*/ 262 w 513"/>
                <a:gd name="T93" fmla="*/ 308 h 493"/>
                <a:gd name="T94" fmla="*/ 265 w 513"/>
                <a:gd name="T95" fmla="*/ 334 h 493"/>
                <a:gd name="T96" fmla="*/ 290 w 513"/>
                <a:gd name="T97" fmla="*/ 351 h 493"/>
                <a:gd name="T98" fmla="*/ 325 w 513"/>
                <a:gd name="T99" fmla="*/ 356 h 493"/>
                <a:gd name="T100" fmla="*/ 360 w 513"/>
                <a:gd name="T101" fmla="*/ 359 h 493"/>
                <a:gd name="T102" fmla="*/ 388 w 513"/>
                <a:gd name="T103" fmla="*/ 370 h 493"/>
                <a:gd name="T104" fmla="*/ 400 w 513"/>
                <a:gd name="T105" fmla="*/ 401 h 493"/>
                <a:gd name="T106" fmla="*/ 202 w 513"/>
                <a:gd name="T107" fmla="*/ 404 h 493"/>
                <a:gd name="T108" fmla="*/ 162 w 513"/>
                <a:gd name="T109" fmla="*/ 479 h 493"/>
                <a:gd name="T110" fmla="*/ 150 w 513"/>
                <a:gd name="T111" fmla="*/ 484 h 493"/>
                <a:gd name="T112" fmla="*/ 138 w 513"/>
                <a:gd name="T113" fmla="*/ 4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13" h="493">
                  <a:moveTo>
                    <a:pt x="130" y="492"/>
                  </a:moveTo>
                  <a:lnTo>
                    <a:pt x="120" y="486"/>
                  </a:lnTo>
                  <a:lnTo>
                    <a:pt x="111" y="481"/>
                  </a:lnTo>
                  <a:lnTo>
                    <a:pt x="101" y="475"/>
                  </a:lnTo>
                  <a:lnTo>
                    <a:pt x="93" y="469"/>
                  </a:lnTo>
                  <a:lnTo>
                    <a:pt x="85" y="463"/>
                  </a:lnTo>
                  <a:lnTo>
                    <a:pt x="78" y="454"/>
                  </a:lnTo>
                  <a:lnTo>
                    <a:pt x="71" y="444"/>
                  </a:lnTo>
                  <a:lnTo>
                    <a:pt x="64" y="433"/>
                  </a:lnTo>
                  <a:lnTo>
                    <a:pt x="111" y="353"/>
                  </a:lnTo>
                  <a:lnTo>
                    <a:pt x="0" y="280"/>
                  </a:lnTo>
                  <a:lnTo>
                    <a:pt x="0" y="275"/>
                  </a:lnTo>
                  <a:lnTo>
                    <a:pt x="0" y="270"/>
                  </a:lnTo>
                  <a:lnTo>
                    <a:pt x="1" y="264"/>
                  </a:lnTo>
                  <a:lnTo>
                    <a:pt x="3" y="259"/>
                  </a:lnTo>
                  <a:lnTo>
                    <a:pt x="5" y="252"/>
                  </a:lnTo>
                  <a:lnTo>
                    <a:pt x="7" y="246"/>
                  </a:lnTo>
                  <a:lnTo>
                    <a:pt x="10" y="240"/>
                  </a:lnTo>
                  <a:lnTo>
                    <a:pt x="13" y="234"/>
                  </a:lnTo>
                  <a:lnTo>
                    <a:pt x="17" y="227"/>
                  </a:lnTo>
                  <a:lnTo>
                    <a:pt x="21" y="222"/>
                  </a:lnTo>
                  <a:lnTo>
                    <a:pt x="26" y="216"/>
                  </a:lnTo>
                  <a:lnTo>
                    <a:pt x="30" y="211"/>
                  </a:lnTo>
                  <a:lnTo>
                    <a:pt x="35" y="205"/>
                  </a:lnTo>
                  <a:lnTo>
                    <a:pt x="40" y="201"/>
                  </a:lnTo>
                  <a:lnTo>
                    <a:pt x="44" y="196"/>
                  </a:lnTo>
                  <a:lnTo>
                    <a:pt x="49" y="193"/>
                  </a:lnTo>
                  <a:lnTo>
                    <a:pt x="60" y="191"/>
                  </a:lnTo>
                  <a:lnTo>
                    <a:pt x="70" y="191"/>
                  </a:lnTo>
                  <a:lnTo>
                    <a:pt x="81" y="193"/>
                  </a:lnTo>
                  <a:lnTo>
                    <a:pt x="92" y="196"/>
                  </a:lnTo>
                  <a:lnTo>
                    <a:pt x="102" y="201"/>
                  </a:lnTo>
                  <a:lnTo>
                    <a:pt x="112" y="205"/>
                  </a:lnTo>
                  <a:lnTo>
                    <a:pt x="122" y="211"/>
                  </a:lnTo>
                  <a:lnTo>
                    <a:pt x="132" y="216"/>
                  </a:lnTo>
                  <a:lnTo>
                    <a:pt x="142" y="220"/>
                  </a:lnTo>
                  <a:lnTo>
                    <a:pt x="150" y="223"/>
                  </a:lnTo>
                  <a:lnTo>
                    <a:pt x="160" y="226"/>
                  </a:lnTo>
                  <a:lnTo>
                    <a:pt x="169" y="226"/>
                  </a:lnTo>
                  <a:lnTo>
                    <a:pt x="178" y="223"/>
                  </a:lnTo>
                  <a:lnTo>
                    <a:pt x="186" y="219"/>
                  </a:lnTo>
                  <a:lnTo>
                    <a:pt x="194" y="211"/>
                  </a:lnTo>
                  <a:lnTo>
                    <a:pt x="202" y="200"/>
                  </a:lnTo>
                  <a:lnTo>
                    <a:pt x="207" y="192"/>
                  </a:lnTo>
                  <a:lnTo>
                    <a:pt x="212" y="183"/>
                  </a:lnTo>
                  <a:lnTo>
                    <a:pt x="216" y="174"/>
                  </a:lnTo>
                  <a:lnTo>
                    <a:pt x="219" y="165"/>
                  </a:lnTo>
                  <a:lnTo>
                    <a:pt x="222" y="156"/>
                  </a:lnTo>
                  <a:lnTo>
                    <a:pt x="222" y="146"/>
                  </a:lnTo>
                  <a:lnTo>
                    <a:pt x="219" y="138"/>
                  </a:lnTo>
                  <a:lnTo>
                    <a:pt x="213" y="128"/>
                  </a:lnTo>
                  <a:lnTo>
                    <a:pt x="210" y="123"/>
                  </a:lnTo>
                  <a:lnTo>
                    <a:pt x="204" y="119"/>
                  </a:lnTo>
                  <a:lnTo>
                    <a:pt x="198" y="115"/>
                  </a:lnTo>
                  <a:lnTo>
                    <a:pt x="192" y="112"/>
                  </a:lnTo>
                  <a:lnTo>
                    <a:pt x="186" y="109"/>
                  </a:lnTo>
                  <a:lnTo>
                    <a:pt x="178" y="105"/>
                  </a:lnTo>
                  <a:lnTo>
                    <a:pt x="171" y="102"/>
                  </a:lnTo>
                  <a:lnTo>
                    <a:pt x="165" y="98"/>
                  </a:lnTo>
                  <a:lnTo>
                    <a:pt x="158" y="95"/>
                  </a:lnTo>
                  <a:lnTo>
                    <a:pt x="152" y="91"/>
                  </a:lnTo>
                  <a:lnTo>
                    <a:pt x="146" y="86"/>
                  </a:lnTo>
                  <a:lnTo>
                    <a:pt x="142" y="81"/>
                  </a:lnTo>
                  <a:lnTo>
                    <a:pt x="139" y="74"/>
                  </a:lnTo>
                  <a:lnTo>
                    <a:pt x="137" y="68"/>
                  </a:lnTo>
                  <a:lnTo>
                    <a:pt x="137" y="60"/>
                  </a:lnTo>
                  <a:lnTo>
                    <a:pt x="138" y="51"/>
                  </a:lnTo>
                  <a:lnTo>
                    <a:pt x="142" y="44"/>
                  </a:lnTo>
                  <a:lnTo>
                    <a:pt x="146" y="38"/>
                  </a:lnTo>
                  <a:lnTo>
                    <a:pt x="150" y="32"/>
                  </a:lnTo>
                  <a:lnTo>
                    <a:pt x="155" y="26"/>
                  </a:lnTo>
                  <a:lnTo>
                    <a:pt x="160" y="20"/>
                  </a:lnTo>
                  <a:lnTo>
                    <a:pt x="165" y="14"/>
                  </a:lnTo>
                  <a:lnTo>
                    <a:pt x="170" y="8"/>
                  </a:lnTo>
                  <a:lnTo>
                    <a:pt x="176" y="0"/>
                  </a:lnTo>
                  <a:lnTo>
                    <a:pt x="183" y="5"/>
                  </a:lnTo>
                  <a:lnTo>
                    <a:pt x="191" y="10"/>
                  </a:lnTo>
                  <a:lnTo>
                    <a:pt x="198" y="15"/>
                  </a:lnTo>
                  <a:lnTo>
                    <a:pt x="207" y="19"/>
                  </a:lnTo>
                  <a:lnTo>
                    <a:pt x="215" y="23"/>
                  </a:lnTo>
                  <a:lnTo>
                    <a:pt x="224" y="26"/>
                  </a:lnTo>
                  <a:lnTo>
                    <a:pt x="233" y="29"/>
                  </a:lnTo>
                  <a:lnTo>
                    <a:pt x="242" y="32"/>
                  </a:lnTo>
                  <a:lnTo>
                    <a:pt x="251" y="34"/>
                  </a:lnTo>
                  <a:lnTo>
                    <a:pt x="261" y="36"/>
                  </a:lnTo>
                  <a:lnTo>
                    <a:pt x="270" y="37"/>
                  </a:lnTo>
                  <a:lnTo>
                    <a:pt x="279" y="38"/>
                  </a:lnTo>
                  <a:lnTo>
                    <a:pt x="288" y="38"/>
                  </a:lnTo>
                  <a:lnTo>
                    <a:pt x="298" y="38"/>
                  </a:lnTo>
                  <a:lnTo>
                    <a:pt x="307" y="37"/>
                  </a:lnTo>
                  <a:lnTo>
                    <a:pt x="316" y="36"/>
                  </a:lnTo>
                  <a:lnTo>
                    <a:pt x="282" y="120"/>
                  </a:lnTo>
                  <a:lnTo>
                    <a:pt x="285" y="123"/>
                  </a:lnTo>
                  <a:lnTo>
                    <a:pt x="288" y="126"/>
                  </a:lnTo>
                  <a:lnTo>
                    <a:pt x="291" y="129"/>
                  </a:lnTo>
                  <a:lnTo>
                    <a:pt x="295" y="131"/>
                  </a:lnTo>
                  <a:lnTo>
                    <a:pt x="298" y="134"/>
                  </a:lnTo>
                  <a:lnTo>
                    <a:pt x="303" y="137"/>
                  </a:lnTo>
                  <a:lnTo>
                    <a:pt x="308" y="140"/>
                  </a:lnTo>
                  <a:lnTo>
                    <a:pt x="313" y="142"/>
                  </a:lnTo>
                  <a:lnTo>
                    <a:pt x="327" y="140"/>
                  </a:lnTo>
                  <a:lnTo>
                    <a:pt x="337" y="134"/>
                  </a:lnTo>
                  <a:lnTo>
                    <a:pt x="345" y="125"/>
                  </a:lnTo>
                  <a:lnTo>
                    <a:pt x="352" y="113"/>
                  </a:lnTo>
                  <a:lnTo>
                    <a:pt x="357" y="101"/>
                  </a:lnTo>
                  <a:lnTo>
                    <a:pt x="363" y="89"/>
                  </a:lnTo>
                  <a:lnTo>
                    <a:pt x="372" y="78"/>
                  </a:lnTo>
                  <a:lnTo>
                    <a:pt x="382" y="69"/>
                  </a:lnTo>
                  <a:lnTo>
                    <a:pt x="385" y="77"/>
                  </a:lnTo>
                  <a:lnTo>
                    <a:pt x="390" y="86"/>
                  </a:lnTo>
                  <a:lnTo>
                    <a:pt x="395" y="94"/>
                  </a:lnTo>
                  <a:lnTo>
                    <a:pt x="402" y="101"/>
                  </a:lnTo>
                  <a:lnTo>
                    <a:pt x="409" y="109"/>
                  </a:lnTo>
                  <a:lnTo>
                    <a:pt x="416" y="117"/>
                  </a:lnTo>
                  <a:lnTo>
                    <a:pt x="424" y="123"/>
                  </a:lnTo>
                  <a:lnTo>
                    <a:pt x="432" y="130"/>
                  </a:lnTo>
                  <a:lnTo>
                    <a:pt x="441" y="137"/>
                  </a:lnTo>
                  <a:lnTo>
                    <a:pt x="450" y="143"/>
                  </a:lnTo>
                  <a:lnTo>
                    <a:pt x="459" y="149"/>
                  </a:lnTo>
                  <a:lnTo>
                    <a:pt x="469" y="154"/>
                  </a:lnTo>
                  <a:lnTo>
                    <a:pt x="480" y="159"/>
                  </a:lnTo>
                  <a:lnTo>
                    <a:pt x="490" y="165"/>
                  </a:lnTo>
                  <a:lnTo>
                    <a:pt x="501" y="170"/>
                  </a:lnTo>
                  <a:lnTo>
                    <a:pt x="512" y="174"/>
                  </a:lnTo>
                  <a:lnTo>
                    <a:pt x="447" y="287"/>
                  </a:lnTo>
                  <a:lnTo>
                    <a:pt x="431" y="287"/>
                  </a:lnTo>
                  <a:lnTo>
                    <a:pt x="328" y="211"/>
                  </a:lnTo>
                  <a:lnTo>
                    <a:pt x="322" y="216"/>
                  </a:lnTo>
                  <a:lnTo>
                    <a:pt x="316" y="222"/>
                  </a:lnTo>
                  <a:lnTo>
                    <a:pt x="311" y="227"/>
                  </a:lnTo>
                  <a:lnTo>
                    <a:pt x="305" y="234"/>
                  </a:lnTo>
                  <a:lnTo>
                    <a:pt x="299" y="240"/>
                  </a:lnTo>
                  <a:lnTo>
                    <a:pt x="293" y="247"/>
                  </a:lnTo>
                  <a:lnTo>
                    <a:pt x="288" y="253"/>
                  </a:lnTo>
                  <a:lnTo>
                    <a:pt x="283" y="261"/>
                  </a:lnTo>
                  <a:lnTo>
                    <a:pt x="279" y="268"/>
                  </a:lnTo>
                  <a:lnTo>
                    <a:pt x="275" y="276"/>
                  </a:lnTo>
                  <a:lnTo>
                    <a:pt x="271" y="284"/>
                  </a:lnTo>
                  <a:lnTo>
                    <a:pt x="267" y="292"/>
                  </a:lnTo>
                  <a:lnTo>
                    <a:pt x="265" y="300"/>
                  </a:lnTo>
                  <a:lnTo>
                    <a:pt x="262" y="308"/>
                  </a:lnTo>
                  <a:lnTo>
                    <a:pt x="261" y="316"/>
                  </a:lnTo>
                  <a:lnTo>
                    <a:pt x="259" y="324"/>
                  </a:lnTo>
                  <a:lnTo>
                    <a:pt x="265" y="334"/>
                  </a:lnTo>
                  <a:lnTo>
                    <a:pt x="272" y="342"/>
                  </a:lnTo>
                  <a:lnTo>
                    <a:pt x="281" y="347"/>
                  </a:lnTo>
                  <a:lnTo>
                    <a:pt x="290" y="351"/>
                  </a:lnTo>
                  <a:lnTo>
                    <a:pt x="302" y="353"/>
                  </a:lnTo>
                  <a:lnTo>
                    <a:pt x="313" y="355"/>
                  </a:lnTo>
                  <a:lnTo>
                    <a:pt x="325" y="356"/>
                  </a:lnTo>
                  <a:lnTo>
                    <a:pt x="337" y="357"/>
                  </a:lnTo>
                  <a:lnTo>
                    <a:pt x="348" y="357"/>
                  </a:lnTo>
                  <a:lnTo>
                    <a:pt x="360" y="359"/>
                  </a:lnTo>
                  <a:lnTo>
                    <a:pt x="370" y="361"/>
                  </a:lnTo>
                  <a:lnTo>
                    <a:pt x="380" y="365"/>
                  </a:lnTo>
                  <a:lnTo>
                    <a:pt x="388" y="370"/>
                  </a:lnTo>
                  <a:lnTo>
                    <a:pt x="394" y="378"/>
                  </a:lnTo>
                  <a:lnTo>
                    <a:pt x="399" y="387"/>
                  </a:lnTo>
                  <a:lnTo>
                    <a:pt x="400" y="401"/>
                  </a:lnTo>
                  <a:lnTo>
                    <a:pt x="347" y="480"/>
                  </a:lnTo>
                  <a:lnTo>
                    <a:pt x="225" y="398"/>
                  </a:lnTo>
                  <a:lnTo>
                    <a:pt x="202" y="404"/>
                  </a:lnTo>
                  <a:lnTo>
                    <a:pt x="168" y="477"/>
                  </a:lnTo>
                  <a:lnTo>
                    <a:pt x="165" y="478"/>
                  </a:lnTo>
                  <a:lnTo>
                    <a:pt x="162" y="479"/>
                  </a:lnTo>
                  <a:lnTo>
                    <a:pt x="158" y="481"/>
                  </a:lnTo>
                  <a:lnTo>
                    <a:pt x="154" y="483"/>
                  </a:lnTo>
                  <a:lnTo>
                    <a:pt x="150" y="484"/>
                  </a:lnTo>
                  <a:lnTo>
                    <a:pt x="146" y="487"/>
                  </a:lnTo>
                  <a:lnTo>
                    <a:pt x="142" y="489"/>
                  </a:lnTo>
                  <a:lnTo>
                    <a:pt x="138" y="492"/>
                  </a:lnTo>
                  <a:lnTo>
                    <a:pt x="130" y="49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grayWhite">
            <a:xfrm>
              <a:off x="-3" y="3739"/>
              <a:ext cx="337" cy="355"/>
            </a:xfrm>
            <a:custGeom>
              <a:avLst/>
              <a:gdLst>
                <a:gd name="T0" fmla="*/ 315 w 337"/>
                <a:gd name="T1" fmla="*/ 160 h 355"/>
                <a:gd name="T2" fmla="*/ 280 w 337"/>
                <a:gd name="T3" fmla="*/ 168 h 355"/>
                <a:gd name="T4" fmla="*/ 247 w 337"/>
                <a:gd name="T5" fmla="*/ 179 h 355"/>
                <a:gd name="T6" fmla="*/ 232 w 337"/>
                <a:gd name="T7" fmla="*/ 209 h 355"/>
                <a:gd name="T8" fmla="*/ 240 w 337"/>
                <a:gd name="T9" fmla="*/ 243 h 355"/>
                <a:gd name="T10" fmla="*/ 243 w 337"/>
                <a:gd name="T11" fmla="*/ 275 h 355"/>
                <a:gd name="T12" fmla="*/ 227 w 337"/>
                <a:gd name="T13" fmla="*/ 291 h 355"/>
                <a:gd name="T14" fmla="*/ 202 w 337"/>
                <a:gd name="T15" fmla="*/ 300 h 355"/>
                <a:gd name="T16" fmla="*/ 175 w 337"/>
                <a:gd name="T17" fmla="*/ 303 h 355"/>
                <a:gd name="T18" fmla="*/ 149 w 337"/>
                <a:gd name="T19" fmla="*/ 303 h 355"/>
                <a:gd name="T20" fmla="*/ 142 w 337"/>
                <a:gd name="T21" fmla="*/ 276 h 355"/>
                <a:gd name="T22" fmla="*/ 149 w 337"/>
                <a:gd name="T23" fmla="*/ 243 h 355"/>
                <a:gd name="T24" fmla="*/ 139 w 337"/>
                <a:gd name="T25" fmla="*/ 220 h 355"/>
                <a:gd name="T26" fmla="*/ 121 w 337"/>
                <a:gd name="T27" fmla="*/ 210 h 355"/>
                <a:gd name="T28" fmla="*/ 99 w 337"/>
                <a:gd name="T29" fmla="*/ 206 h 355"/>
                <a:gd name="T30" fmla="*/ 75 w 337"/>
                <a:gd name="T31" fmla="*/ 207 h 355"/>
                <a:gd name="T32" fmla="*/ 51 w 337"/>
                <a:gd name="T33" fmla="*/ 216 h 355"/>
                <a:gd name="T34" fmla="*/ 34 w 337"/>
                <a:gd name="T35" fmla="*/ 234 h 355"/>
                <a:gd name="T36" fmla="*/ 32 w 337"/>
                <a:gd name="T37" fmla="*/ 260 h 355"/>
                <a:gd name="T38" fmla="*/ 43 w 337"/>
                <a:gd name="T39" fmla="*/ 284 h 355"/>
                <a:gd name="T40" fmla="*/ 50 w 337"/>
                <a:gd name="T41" fmla="*/ 309 h 355"/>
                <a:gd name="T42" fmla="*/ 41 w 337"/>
                <a:gd name="T43" fmla="*/ 333 h 355"/>
                <a:gd name="T44" fmla="*/ 25 w 337"/>
                <a:gd name="T45" fmla="*/ 345 h 355"/>
                <a:gd name="T46" fmla="*/ 7 w 337"/>
                <a:gd name="T47" fmla="*/ 353 h 355"/>
                <a:gd name="T48" fmla="*/ 14 w 337"/>
                <a:gd name="T49" fmla="*/ 34 h 355"/>
                <a:gd name="T50" fmla="*/ 16 w 337"/>
                <a:gd name="T51" fmla="*/ 51 h 355"/>
                <a:gd name="T52" fmla="*/ 13 w 337"/>
                <a:gd name="T53" fmla="*/ 68 h 355"/>
                <a:gd name="T54" fmla="*/ 9 w 337"/>
                <a:gd name="T55" fmla="*/ 87 h 355"/>
                <a:gd name="T56" fmla="*/ 12 w 337"/>
                <a:gd name="T57" fmla="*/ 107 h 355"/>
                <a:gd name="T58" fmla="*/ 33 w 337"/>
                <a:gd name="T59" fmla="*/ 126 h 355"/>
                <a:gd name="T60" fmla="*/ 61 w 337"/>
                <a:gd name="T61" fmla="*/ 127 h 355"/>
                <a:gd name="T62" fmla="*/ 81 w 337"/>
                <a:gd name="T63" fmla="*/ 124 h 355"/>
                <a:gd name="T64" fmla="*/ 103 w 337"/>
                <a:gd name="T65" fmla="*/ 121 h 355"/>
                <a:gd name="T66" fmla="*/ 122 w 337"/>
                <a:gd name="T67" fmla="*/ 110 h 355"/>
                <a:gd name="T68" fmla="*/ 135 w 337"/>
                <a:gd name="T69" fmla="*/ 91 h 355"/>
                <a:gd name="T70" fmla="*/ 134 w 337"/>
                <a:gd name="T71" fmla="*/ 71 h 355"/>
                <a:gd name="T72" fmla="*/ 126 w 337"/>
                <a:gd name="T73" fmla="*/ 52 h 355"/>
                <a:gd name="T74" fmla="*/ 118 w 337"/>
                <a:gd name="T75" fmla="*/ 33 h 355"/>
                <a:gd name="T76" fmla="*/ 122 w 337"/>
                <a:gd name="T77" fmla="*/ 13 h 355"/>
                <a:gd name="T78" fmla="*/ 140 w 337"/>
                <a:gd name="T79" fmla="*/ 6 h 355"/>
                <a:gd name="T80" fmla="*/ 163 w 337"/>
                <a:gd name="T81" fmla="*/ 1 h 355"/>
                <a:gd name="T82" fmla="*/ 186 w 337"/>
                <a:gd name="T83" fmla="*/ 1 h 355"/>
                <a:gd name="T84" fmla="*/ 202 w 337"/>
                <a:gd name="T85" fmla="*/ 8 h 355"/>
                <a:gd name="T86" fmla="*/ 207 w 337"/>
                <a:gd name="T87" fmla="*/ 41 h 355"/>
                <a:gd name="T88" fmla="*/ 219 w 337"/>
                <a:gd name="T89" fmla="*/ 68 h 355"/>
                <a:gd name="T90" fmla="*/ 241 w 337"/>
                <a:gd name="T91" fmla="*/ 82 h 355"/>
                <a:gd name="T92" fmla="*/ 267 w 337"/>
                <a:gd name="T93" fmla="*/ 78 h 355"/>
                <a:gd name="T94" fmla="*/ 292 w 337"/>
                <a:gd name="T95" fmla="*/ 64 h 355"/>
                <a:gd name="T96" fmla="*/ 316 w 337"/>
                <a:gd name="T97" fmla="*/ 67 h 355"/>
                <a:gd name="T98" fmla="*/ 323 w 337"/>
                <a:gd name="T99" fmla="*/ 85 h 355"/>
                <a:gd name="T100" fmla="*/ 329 w 337"/>
                <a:gd name="T101" fmla="*/ 105 h 355"/>
                <a:gd name="T102" fmla="*/ 334 w 337"/>
                <a:gd name="T103" fmla="*/ 126 h 355"/>
                <a:gd name="T104" fmla="*/ 335 w 337"/>
                <a:gd name="T105" fmla="*/ 14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7" h="355">
                  <a:moveTo>
                    <a:pt x="335" y="147"/>
                  </a:moveTo>
                  <a:lnTo>
                    <a:pt x="329" y="153"/>
                  </a:lnTo>
                  <a:lnTo>
                    <a:pt x="323" y="158"/>
                  </a:lnTo>
                  <a:lnTo>
                    <a:pt x="315" y="160"/>
                  </a:lnTo>
                  <a:lnTo>
                    <a:pt x="306" y="163"/>
                  </a:lnTo>
                  <a:lnTo>
                    <a:pt x="297" y="165"/>
                  </a:lnTo>
                  <a:lnTo>
                    <a:pt x="288" y="167"/>
                  </a:lnTo>
                  <a:lnTo>
                    <a:pt x="280" y="168"/>
                  </a:lnTo>
                  <a:lnTo>
                    <a:pt x="270" y="170"/>
                  </a:lnTo>
                  <a:lnTo>
                    <a:pt x="261" y="172"/>
                  </a:lnTo>
                  <a:lnTo>
                    <a:pt x="254" y="175"/>
                  </a:lnTo>
                  <a:lnTo>
                    <a:pt x="247" y="179"/>
                  </a:lnTo>
                  <a:lnTo>
                    <a:pt x="242" y="183"/>
                  </a:lnTo>
                  <a:lnTo>
                    <a:pt x="237" y="191"/>
                  </a:lnTo>
                  <a:lnTo>
                    <a:pt x="233" y="199"/>
                  </a:lnTo>
                  <a:lnTo>
                    <a:pt x="232" y="209"/>
                  </a:lnTo>
                  <a:lnTo>
                    <a:pt x="233" y="222"/>
                  </a:lnTo>
                  <a:lnTo>
                    <a:pt x="236" y="229"/>
                  </a:lnTo>
                  <a:lnTo>
                    <a:pt x="239" y="237"/>
                  </a:lnTo>
                  <a:lnTo>
                    <a:pt x="240" y="243"/>
                  </a:lnTo>
                  <a:lnTo>
                    <a:pt x="242" y="252"/>
                  </a:lnTo>
                  <a:lnTo>
                    <a:pt x="242" y="259"/>
                  </a:lnTo>
                  <a:lnTo>
                    <a:pt x="243" y="266"/>
                  </a:lnTo>
                  <a:lnTo>
                    <a:pt x="243" y="275"/>
                  </a:lnTo>
                  <a:lnTo>
                    <a:pt x="243" y="283"/>
                  </a:lnTo>
                  <a:lnTo>
                    <a:pt x="237" y="286"/>
                  </a:lnTo>
                  <a:lnTo>
                    <a:pt x="232" y="289"/>
                  </a:lnTo>
                  <a:lnTo>
                    <a:pt x="227" y="291"/>
                  </a:lnTo>
                  <a:lnTo>
                    <a:pt x="221" y="293"/>
                  </a:lnTo>
                  <a:lnTo>
                    <a:pt x="216" y="294"/>
                  </a:lnTo>
                  <a:lnTo>
                    <a:pt x="209" y="297"/>
                  </a:lnTo>
                  <a:lnTo>
                    <a:pt x="202" y="300"/>
                  </a:lnTo>
                  <a:lnTo>
                    <a:pt x="195" y="300"/>
                  </a:lnTo>
                  <a:lnTo>
                    <a:pt x="189" y="302"/>
                  </a:lnTo>
                  <a:lnTo>
                    <a:pt x="182" y="303"/>
                  </a:lnTo>
                  <a:lnTo>
                    <a:pt x="175" y="303"/>
                  </a:lnTo>
                  <a:lnTo>
                    <a:pt x="169" y="303"/>
                  </a:lnTo>
                  <a:lnTo>
                    <a:pt x="162" y="303"/>
                  </a:lnTo>
                  <a:lnTo>
                    <a:pt x="155" y="303"/>
                  </a:lnTo>
                  <a:lnTo>
                    <a:pt x="149" y="303"/>
                  </a:lnTo>
                  <a:lnTo>
                    <a:pt x="143" y="299"/>
                  </a:lnTo>
                  <a:lnTo>
                    <a:pt x="140" y="293"/>
                  </a:lnTo>
                  <a:lnTo>
                    <a:pt x="140" y="285"/>
                  </a:lnTo>
                  <a:lnTo>
                    <a:pt x="142" y="276"/>
                  </a:lnTo>
                  <a:lnTo>
                    <a:pt x="144" y="268"/>
                  </a:lnTo>
                  <a:lnTo>
                    <a:pt x="147" y="260"/>
                  </a:lnTo>
                  <a:lnTo>
                    <a:pt x="149" y="252"/>
                  </a:lnTo>
                  <a:lnTo>
                    <a:pt x="149" y="243"/>
                  </a:lnTo>
                  <a:lnTo>
                    <a:pt x="149" y="235"/>
                  </a:lnTo>
                  <a:lnTo>
                    <a:pt x="146" y="229"/>
                  </a:lnTo>
                  <a:lnTo>
                    <a:pt x="143" y="224"/>
                  </a:lnTo>
                  <a:lnTo>
                    <a:pt x="139" y="220"/>
                  </a:lnTo>
                  <a:lnTo>
                    <a:pt x="136" y="217"/>
                  </a:lnTo>
                  <a:lnTo>
                    <a:pt x="130" y="214"/>
                  </a:lnTo>
                  <a:lnTo>
                    <a:pt x="126" y="211"/>
                  </a:lnTo>
                  <a:lnTo>
                    <a:pt x="121" y="210"/>
                  </a:lnTo>
                  <a:lnTo>
                    <a:pt x="116" y="209"/>
                  </a:lnTo>
                  <a:lnTo>
                    <a:pt x="110" y="208"/>
                  </a:lnTo>
                  <a:lnTo>
                    <a:pt x="105" y="208"/>
                  </a:lnTo>
                  <a:lnTo>
                    <a:pt x="99" y="206"/>
                  </a:lnTo>
                  <a:lnTo>
                    <a:pt x="93" y="206"/>
                  </a:lnTo>
                  <a:lnTo>
                    <a:pt x="87" y="207"/>
                  </a:lnTo>
                  <a:lnTo>
                    <a:pt x="81" y="206"/>
                  </a:lnTo>
                  <a:lnTo>
                    <a:pt x="75" y="207"/>
                  </a:lnTo>
                  <a:lnTo>
                    <a:pt x="70" y="207"/>
                  </a:lnTo>
                  <a:lnTo>
                    <a:pt x="62" y="209"/>
                  </a:lnTo>
                  <a:lnTo>
                    <a:pt x="56" y="212"/>
                  </a:lnTo>
                  <a:lnTo>
                    <a:pt x="51" y="216"/>
                  </a:lnTo>
                  <a:lnTo>
                    <a:pt x="46" y="219"/>
                  </a:lnTo>
                  <a:lnTo>
                    <a:pt x="41" y="224"/>
                  </a:lnTo>
                  <a:lnTo>
                    <a:pt x="37" y="229"/>
                  </a:lnTo>
                  <a:lnTo>
                    <a:pt x="34" y="234"/>
                  </a:lnTo>
                  <a:lnTo>
                    <a:pt x="29" y="241"/>
                  </a:lnTo>
                  <a:lnTo>
                    <a:pt x="30" y="248"/>
                  </a:lnTo>
                  <a:lnTo>
                    <a:pt x="31" y="253"/>
                  </a:lnTo>
                  <a:lnTo>
                    <a:pt x="32" y="260"/>
                  </a:lnTo>
                  <a:lnTo>
                    <a:pt x="35" y="266"/>
                  </a:lnTo>
                  <a:lnTo>
                    <a:pt x="37" y="272"/>
                  </a:lnTo>
                  <a:lnTo>
                    <a:pt x="42" y="279"/>
                  </a:lnTo>
                  <a:lnTo>
                    <a:pt x="43" y="284"/>
                  </a:lnTo>
                  <a:lnTo>
                    <a:pt x="45" y="289"/>
                  </a:lnTo>
                  <a:lnTo>
                    <a:pt x="49" y="296"/>
                  </a:lnTo>
                  <a:lnTo>
                    <a:pt x="50" y="303"/>
                  </a:lnTo>
                  <a:lnTo>
                    <a:pt x="50" y="309"/>
                  </a:lnTo>
                  <a:lnTo>
                    <a:pt x="50" y="316"/>
                  </a:lnTo>
                  <a:lnTo>
                    <a:pt x="49" y="321"/>
                  </a:lnTo>
                  <a:lnTo>
                    <a:pt x="47" y="326"/>
                  </a:lnTo>
                  <a:lnTo>
                    <a:pt x="41" y="333"/>
                  </a:lnTo>
                  <a:lnTo>
                    <a:pt x="35" y="339"/>
                  </a:lnTo>
                  <a:lnTo>
                    <a:pt x="32" y="341"/>
                  </a:lnTo>
                  <a:lnTo>
                    <a:pt x="30" y="343"/>
                  </a:lnTo>
                  <a:lnTo>
                    <a:pt x="25" y="345"/>
                  </a:lnTo>
                  <a:lnTo>
                    <a:pt x="21" y="348"/>
                  </a:lnTo>
                  <a:lnTo>
                    <a:pt x="17" y="349"/>
                  </a:lnTo>
                  <a:lnTo>
                    <a:pt x="12" y="350"/>
                  </a:lnTo>
                  <a:lnTo>
                    <a:pt x="7" y="353"/>
                  </a:lnTo>
                  <a:lnTo>
                    <a:pt x="0" y="354"/>
                  </a:lnTo>
                  <a:lnTo>
                    <a:pt x="0" y="19"/>
                  </a:lnTo>
                  <a:lnTo>
                    <a:pt x="12" y="31"/>
                  </a:lnTo>
                  <a:lnTo>
                    <a:pt x="14" y="34"/>
                  </a:lnTo>
                  <a:lnTo>
                    <a:pt x="16" y="39"/>
                  </a:lnTo>
                  <a:lnTo>
                    <a:pt x="18" y="43"/>
                  </a:lnTo>
                  <a:lnTo>
                    <a:pt x="17" y="47"/>
                  </a:lnTo>
                  <a:lnTo>
                    <a:pt x="16" y="51"/>
                  </a:lnTo>
                  <a:lnTo>
                    <a:pt x="16" y="56"/>
                  </a:lnTo>
                  <a:lnTo>
                    <a:pt x="16" y="60"/>
                  </a:lnTo>
                  <a:lnTo>
                    <a:pt x="14" y="64"/>
                  </a:lnTo>
                  <a:lnTo>
                    <a:pt x="13" y="68"/>
                  </a:lnTo>
                  <a:lnTo>
                    <a:pt x="12" y="73"/>
                  </a:lnTo>
                  <a:lnTo>
                    <a:pt x="11" y="78"/>
                  </a:lnTo>
                  <a:lnTo>
                    <a:pt x="10" y="82"/>
                  </a:lnTo>
                  <a:lnTo>
                    <a:pt x="9" y="87"/>
                  </a:lnTo>
                  <a:lnTo>
                    <a:pt x="9" y="92"/>
                  </a:lnTo>
                  <a:lnTo>
                    <a:pt x="8" y="97"/>
                  </a:lnTo>
                  <a:lnTo>
                    <a:pt x="9" y="102"/>
                  </a:lnTo>
                  <a:lnTo>
                    <a:pt x="12" y="107"/>
                  </a:lnTo>
                  <a:lnTo>
                    <a:pt x="16" y="112"/>
                  </a:lnTo>
                  <a:lnTo>
                    <a:pt x="19" y="118"/>
                  </a:lnTo>
                  <a:lnTo>
                    <a:pt x="27" y="122"/>
                  </a:lnTo>
                  <a:lnTo>
                    <a:pt x="33" y="126"/>
                  </a:lnTo>
                  <a:lnTo>
                    <a:pt x="40" y="128"/>
                  </a:lnTo>
                  <a:lnTo>
                    <a:pt x="48" y="128"/>
                  </a:lnTo>
                  <a:lnTo>
                    <a:pt x="56" y="129"/>
                  </a:lnTo>
                  <a:lnTo>
                    <a:pt x="61" y="127"/>
                  </a:lnTo>
                  <a:lnTo>
                    <a:pt x="65" y="127"/>
                  </a:lnTo>
                  <a:lnTo>
                    <a:pt x="70" y="126"/>
                  </a:lnTo>
                  <a:lnTo>
                    <a:pt x="76" y="126"/>
                  </a:lnTo>
                  <a:lnTo>
                    <a:pt x="81" y="124"/>
                  </a:lnTo>
                  <a:lnTo>
                    <a:pt x="87" y="124"/>
                  </a:lnTo>
                  <a:lnTo>
                    <a:pt x="92" y="123"/>
                  </a:lnTo>
                  <a:lnTo>
                    <a:pt x="98" y="121"/>
                  </a:lnTo>
                  <a:lnTo>
                    <a:pt x="103" y="121"/>
                  </a:lnTo>
                  <a:lnTo>
                    <a:pt x="107" y="119"/>
                  </a:lnTo>
                  <a:lnTo>
                    <a:pt x="112" y="116"/>
                  </a:lnTo>
                  <a:lnTo>
                    <a:pt x="117" y="114"/>
                  </a:lnTo>
                  <a:lnTo>
                    <a:pt x="122" y="110"/>
                  </a:lnTo>
                  <a:lnTo>
                    <a:pt x="125" y="106"/>
                  </a:lnTo>
                  <a:lnTo>
                    <a:pt x="128" y="101"/>
                  </a:lnTo>
                  <a:lnTo>
                    <a:pt x="131" y="96"/>
                  </a:lnTo>
                  <a:lnTo>
                    <a:pt x="135" y="91"/>
                  </a:lnTo>
                  <a:lnTo>
                    <a:pt x="136" y="85"/>
                  </a:lnTo>
                  <a:lnTo>
                    <a:pt x="136" y="81"/>
                  </a:lnTo>
                  <a:lnTo>
                    <a:pt x="136" y="76"/>
                  </a:lnTo>
                  <a:lnTo>
                    <a:pt x="134" y="71"/>
                  </a:lnTo>
                  <a:lnTo>
                    <a:pt x="133" y="67"/>
                  </a:lnTo>
                  <a:lnTo>
                    <a:pt x="131" y="62"/>
                  </a:lnTo>
                  <a:lnTo>
                    <a:pt x="128" y="56"/>
                  </a:lnTo>
                  <a:lnTo>
                    <a:pt x="126" y="52"/>
                  </a:lnTo>
                  <a:lnTo>
                    <a:pt x="124" y="47"/>
                  </a:lnTo>
                  <a:lnTo>
                    <a:pt x="122" y="43"/>
                  </a:lnTo>
                  <a:lnTo>
                    <a:pt x="119" y="38"/>
                  </a:lnTo>
                  <a:lnTo>
                    <a:pt x="118" y="33"/>
                  </a:lnTo>
                  <a:lnTo>
                    <a:pt x="118" y="28"/>
                  </a:lnTo>
                  <a:lnTo>
                    <a:pt x="118" y="22"/>
                  </a:lnTo>
                  <a:lnTo>
                    <a:pt x="118" y="18"/>
                  </a:lnTo>
                  <a:lnTo>
                    <a:pt x="122" y="13"/>
                  </a:lnTo>
                  <a:lnTo>
                    <a:pt x="127" y="11"/>
                  </a:lnTo>
                  <a:lnTo>
                    <a:pt x="130" y="9"/>
                  </a:lnTo>
                  <a:lnTo>
                    <a:pt x="136" y="8"/>
                  </a:lnTo>
                  <a:lnTo>
                    <a:pt x="140" y="6"/>
                  </a:lnTo>
                  <a:lnTo>
                    <a:pt x="145" y="4"/>
                  </a:lnTo>
                  <a:lnTo>
                    <a:pt x="151" y="3"/>
                  </a:lnTo>
                  <a:lnTo>
                    <a:pt x="156" y="4"/>
                  </a:lnTo>
                  <a:lnTo>
                    <a:pt x="163" y="1"/>
                  </a:lnTo>
                  <a:lnTo>
                    <a:pt x="169" y="2"/>
                  </a:lnTo>
                  <a:lnTo>
                    <a:pt x="174" y="1"/>
                  </a:lnTo>
                  <a:lnTo>
                    <a:pt x="180" y="2"/>
                  </a:lnTo>
                  <a:lnTo>
                    <a:pt x="186" y="1"/>
                  </a:lnTo>
                  <a:lnTo>
                    <a:pt x="192" y="0"/>
                  </a:lnTo>
                  <a:lnTo>
                    <a:pt x="198" y="0"/>
                  </a:lnTo>
                  <a:lnTo>
                    <a:pt x="203" y="0"/>
                  </a:lnTo>
                  <a:lnTo>
                    <a:pt x="202" y="8"/>
                  </a:lnTo>
                  <a:lnTo>
                    <a:pt x="203" y="15"/>
                  </a:lnTo>
                  <a:lnTo>
                    <a:pt x="204" y="24"/>
                  </a:lnTo>
                  <a:lnTo>
                    <a:pt x="205" y="33"/>
                  </a:lnTo>
                  <a:lnTo>
                    <a:pt x="207" y="41"/>
                  </a:lnTo>
                  <a:lnTo>
                    <a:pt x="211" y="49"/>
                  </a:lnTo>
                  <a:lnTo>
                    <a:pt x="212" y="57"/>
                  </a:lnTo>
                  <a:lnTo>
                    <a:pt x="217" y="65"/>
                  </a:lnTo>
                  <a:lnTo>
                    <a:pt x="219" y="68"/>
                  </a:lnTo>
                  <a:lnTo>
                    <a:pt x="224" y="72"/>
                  </a:lnTo>
                  <a:lnTo>
                    <a:pt x="228" y="76"/>
                  </a:lnTo>
                  <a:lnTo>
                    <a:pt x="234" y="79"/>
                  </a:lnTo>
                  <a:lnTo>
                    <a:pt x="241" y="82"/>
                  </a:lnTo>
                  <a:lnTo>
                    <a:pt x="248" y="82"/>
                  </a:lnTo>
                  <a:lnTo>
                    <a:pt x="254" y="83"/>
                  </a:lnTo>
                  <a:lnTo>
                    <a:pt x="261" y="80"/>
                  </a:lnTo>
                  <a:lnTo>
                    <a:pt x="267" y="78"/>
                  </a:lnTo>
                  <a:lnTo>
                    <a:pt x="273" y="74"/>
                  </a:lnTo>
                  <a:lnTo>
                    <a:pt x="280" y="71"/>
                  </a:lnTo>
                  <a:lnTo>
                    <a:pt x="286" y="67"/>
                  </a:lnTo>
                  <a:lnTo>
                    <a:pt x="292" y="64"/>
                  </a:lnTo>
                  <a:lnTo>
                    <a:pt x="298" y="61"/>
                  </a:lnTo>
                  <a:lnTo>
                    <a:pt x="305" y="62"/>
                  </a:lnTo>
                  <a:lnTo>
                    <a:pt x="313" y="63"/>
                  </a:lnTo>
                  <a:lnTo>
                    <a:pt x="316" y="67"/>
                  </a:lnTo>
                  <a:lnTo>
                    <a:pt x="318" y="71"/>
                  </a:lnTo>
                  <a:lnTo>
                    <a:pt x="320" y="74"/>
                  </a:lnTo>
                  <a:lnTo>
                    <a:pt x="322" y="80"/>
                  </a:lnTo>
                  <a:lnTo>
                    <a:pt x="323" y="85"/>
                  </a:lnTo>
                  <a:lnTo>
                    <a:pt x="326" y="90"/>
                  </a:lnTo>
                  <a:lnTo>
                    <a:pt x="329" y="94"/>
                  </a:lnTo>
                  <a:lnTo>
                    <a:pt x="328" y="100"/>
                  </a:lnTo>
                  <a:lnTo>
                    <a:pt x="329" y="105"/>
                  </a:lnTo>
                  <a:lnTo>
                    <a:pt x="331" y="110"/>
                  </a:lnTo>
                  <a:lnTo>
                    <a:pt x="332" y="115"/>
                  </a:lnTo>
                  <a:lnTo>
                    <a:pt x="333" y="121"/>
                  </a:lnTo>
                  <a:lnTo>
                    <a:pt x="334" y="126"/>
                  </a:lnTo>
                  <a:lnTo>
                    <a:pt x="334" y="131"/>
                  </a:lnTo>
                  <a:lnTo>
                    <a:pt x="335" y="137"/>
                  </a:lnTo>
                  <a:lnTo>
                    <a:pt x="336" y="142"/>
                  </a:lnTo>
                  <a:lnTo>
                    <a:pt x="335" y="147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grayWhite">
            <a:xfrm>
              <a:off x="165" y="3976"/>
              <a:ext cx="426" cy="341"/>
            </a:xfrm>
            <a:custGeom>
              <a:avLst/>
              <a:gdLst>
                <a:gd name="T0" fmla="*/ 131 w 426"/>
                <a:gd name="T1" fmla="*/ 340 h 341"/>
                <a:gd name="T2" fmla="*/ 132 w 426"/>
                <a:gd name="T3" fmla="*/ 311 h 341"/>
                <a:gd name="T4" fmla="*/ 128 w 426"/>
                <a:gd name="T5" fmla="*/ 290 h 341"/>
                <a:gd name="T6" fmla="*/ 100 w 426"/>
                <a:gd name="T7" fmla="*/ 265 h 341"/>
                <a:gd name="T8" fmla="*/ 37 w 426"/>
                <a:gd name="T9" fmla="*/ 249 h 341"/>
                <a:gd name="T10" fmla="*/ 2 w 426"/>
                <a:gd name="T11" fmla="*/ 210 h 341"/>
                <a:gd name="T12" fmla="*/ 0 w 426"/>
                <a:gd name="T13" fmla="*/ 174 h 341"/>
                <a:gd name="T14" fmla="*/ 10 w 426"/>
                <a:gd name="T15" fmla="*/ 150 h 341"/>
                <a:gd name="T16" fmla="*/ 32 w 426"/>
                <a:gd name="T17" fmla="*/ 135 h 341"/>
                <a:gd name="T18" fmla="*/ 48 w 426"/>
                <a:gd name="T19" fmla="*/ 136 h 341"/>
                <a:gd name="T20" fmla="*/ 82 w 426"/>
                <a:gd name="T21" fmla="*/ 142 h 341"/>
                <a:gd name="T22" fmla="*/ 98 w 426"/>
                <a:gd name="T23" fmla="*/ 145 h 341"/>
                <a:gd name="T24" fmla="*/ 123 w 426"/>
                <a:gd name="T25" fmla="*/ 146 h 341"/>
                <a:gd name="T26" fmla="*/ 154 w 426"/>
                <a:gd name="T27" fmla="*/ 136 h 341"/>
                <a:gd name="T28" fmla="*/ 172 w 426"/>
                <a:gd name="T29" fmla="*/ 117 h 341"/>
                <a:gd name="T30" fmla="*/ 181 w 426"/>
                <a:gd name="T31" fmla="*/ 103 h 341"/>
                <a:gd name="T32" fmla="*/ 185 w 426"/>
                <a:gd name="T33" fmla="*/ 91 h 341"/>
                <a:gd name="T34" fmla="*/ 181 w 426"/>
                <a:gd name="T35" fmla="*/ 75 h 341"/>
                <a:gd name="T36" fmla="*/ 178 w 426"/>
                <a:gd name="T37" fmla="*/ 57 h 341"/>
                <a:gd name="T38" fmla="*/ 175 w 426"/>
                <a:gd name="T39" fmla="*/ 41 h 341"/>
                <a:gd name="T40" fmla="*/ 177 w 426"/>
                <a:gd name="T41" fmla="*/ 23 h 341"/>
                <a:gd name="T42" fmla="*/ 185 w 426"/>
                <a:gd name="T43" fmla="*/ 4 h 341"/>
                <a:gd name="T44" fmla="*/ 201 w 426"/>
                <a:gd name="T45" fmla="*/ 0 h 341"/>
                <a:gd name="T46" fmla="*/ 220 w 426"/>
                <a:gd name="T47" fmla="*/ 0 h 341"/>
                <a:gd name="T48" fmla="*/ 240 w 426"/>
                <a:gd name="T49" fmla="*/ 4 h 341"/>
                <a:gd name="T50" fmla="*/ 246 w 426"/>
                <a:gd name="T51" fmla="*/ 7 h 341"/>
                <a:gd name="T52" fmla="*/ 265 w 426"/>
                <a:gd name="T53" fmla="*/ 16 h 341"/>
                <a:gd name="T54" fmla="*/ 275 w 426"/>
                <a:gd name="T55" fmla="*/ 25 h 341"/>
                <a:gd name="T56" fmla="*/ 284 w 426"/>
                <a:gd name="T57" fmla="*/ 37 h 341"/>
                <a:gd name="T58" fmla="*/ 287 w 426"/>
                <a:gd name="T59" fmla="*/ 58 h 341"/>
                <a:gd name="T60" fmla="*/ 280 w 426"/>
                <a:gd name="T61" fmla="*/ 80 h 341"/>
                <a:gd name="T62" fmla="*/ 269 w 426"/>
                <a:gd name="T63" fmla="*/ 101 h 341"/>
                <a:gd name="T64" fmla="*/ 261 w 426"/>
                <a:gd name="T65" fmla="*/ 132 h 341"/>
                <a:gd name="T66" fmla="*/ 271 w 426"/>
                <a:gd name="T67" fmla="*/ 157 h 341"/>
                <a:gd name="T68" fmla="*/ 286 w 426"/>
                <a:gd name="T69" fmla="*/ 171 h 341"/>
                <a:gd name="T70" fmla="*/ 305 w 426"/>
                <a:gd name="T71" fmla="*/ 181 h 341"/>
                <a:gd name="T72" fmla="*/ 326 w 426"/>
                <a:gd name="T73" fmla="*/ 185 h 341"/>
                <a:gd name="T74" fmla="*/ 337 w 426"/>
                <a:gd name="T75" fmla="*/ 186 h 341"/>
                <a:gd name="T76" fmla="*/ 360 w 426"/>
                <a:gd name="T77" fmla="*/ 188 h 341"/>
                <a:gd name="T78" fmla="*/ 395 w 426"/>
                <a:gd name="T79" fmla="*/ 190 h 341"/>
                <a:gd name="T80" fmla="*/ 417 w 426"/>
                <a:gd name="T81" fmla="*/ 208 h 341"/>
                <a:gd name="T82" fmla="*/ 425 w 426"/>
                <a:gd name="T83" fmla="*/ 246 h 341"/>
                <a:gd name="T84" fmla="*/ 412 w 426"/>
                <a:gd name="T85" fmla="*/ 300 h 341"/>
                <a:gd name="T86" fmla="*/ 400 w 426"/>
                <a:gd name="T87" fmla="*/ 329 h 341"/>
                <a:gd name="T88" fmla="*/ 393 w 426"/>
                <a:gd name="T89" fmla="*/ 334 h 341"/>
                <a:gd name="T90" fmla="*/ 377 w 426"/>
                <a:gd name="T91" fmla="*/ 339 h 341"/>
                <a:gd name="T92" fmla="*/ 362 w 426"/>
                <a:gd name="T93" fmla="*/ 338 h 341"/>
                <a:gd name="T94" fmla="*/ 338 w 426"/>
                <a:gd name="T95" fmla="*/ 331 h 341"/>
                <a:gd name="T96" fmla="*/ 329 w 426"/>
                <a:gd name="T97" fmla="*/ 327 h 341"/>
                <a:gd name="T98" fmla="*/ 313 w 426"/>
                <a:gd name="T99" fmla="*/ 322 h 341"/>
                <a:gd name="T100" fmla="*/ 297 w 426"/>
                <a:gd name="T101" fmla="*/ 317 h 341"/>
                <a:gd name="T102" fmla="*/ 280 w 426"/>
                <a:gd name="T103" fmla="*/ 315 h 341"/>
                <a:gd name="T104" fmla="*/ 260 w 426"/>
                <a:gd name="T105" fmla="*/ 324 h 341"/>
                <a:gd name="T106" fmla="*/ 246 w 426"/>
                <a:gd name="T107" fmla="*/ 340 h 341"/>
                <a:gd name="T108" fmla="*/ 131 w 426"/>
                <a:gd name="T109" fmla="*/ 34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26" h="341">
                  <a:moveTo>
                    <a:pt x="131" y="340"/>
                  </a:moveTo>
                  <a:lnTo>
                    <a:pt x="132" y="311"/>
                  </a:lnTo>
                  <a:lnTo>
                    <a:pt x="128" y="290"/>
                  </a:lnTo>
                  <a:lnTo>
                    <a:pt x="100" y="265"/>
                  </a:lnTo>
                  <a:lnTo>
                    <a:pt x="37" y="249"/>
                  </a:lnTo>
                  <a:lnTo>
                    <a:pt x="2" y="210"/>
                  </a:lnTo>
                  <a:lnTo>
                    <a:pt x="0" y="174"/>
                  </a:lnTo>
                  <a:lnTo>
                    <a:pt x="10" y="150"/>
                  </a:lnTo>
                  <a:lnTo>
                    <a:pt x="32" y="135"/>
                  </a:lnTo>
                  <a:lnTo>
                    <a:pt x="48" y="136"/>
                  </a:lnTo>
                  <a:lnTo>
                    <a:pt x="82" y="142"/>
                  </a:lnTo>
                  <a:lnTo>
                    <a:pt x="98" y="145"/>
                  </a:lnTo>
                  <a:lnTo>
                    <a:pt x="123" y="146"/>
                  </a:lnTo>
                  <a:lnTo>
                    <a:pt x="154" y="136"/>
                  </a:lnTo>
                  <a:lnTo>
                    <a:pt x="172" y="117"/>
                  </a:lnTo>
                  <a:lnTo>
                    <a:pt x="181" y="103"/>
                  </a:lnTo>
                  <a:lnTo>
                    <a:pt x="185" y="91"/>
                  </a:lnTo>
                  <a:lnTo>
                    <a:pt x="181" y="75"/>
                  </a:lnTo>
                  <a:lnTo>
                    <a:pt x="178" y="57"/>
                  </a:lnTo>
                  <a:lnTo>
                    <a:pt x="175" y="41"/>
                  </a:lnTo>
                  <a:lnTo>
                    <a:pt x="177" y="23"/>
                  </a:lnTo>
                  <a:lnTo>
                    <a:pt x="185" y="4"/>
                  </a:lnTo>
                  <a:lnTo>
                    <a:pt x="201" y="0"/>
                  </a:lnTo>
                  <a:lnTo>
                    <a:pt x="220" y="0"/>
                  </a:lnTo>
                  <a:lnTo>
                    <a:pt x="240" y="4"/>
                  </a:lnTo>
                  <a:lnTo>
                    <a:pt x="246" y="7"/>
                  </a:lnTo>
                  <a:lnTo>
                    <a:pt x="265" y="16"/>
                  </a:lnTo>
                  <a:lnTo>
                    <a:pt x="275" y="25"/>
                  </a:lnTo>
                  <a:lnTo>
                    <a:pt x="284" y="37"/>
                  </a:lnTo>
                  <a:lnTo>
                    <a:pt x="287" y="58"/>
                  </a:lnTo>
                  <a:lnTo>
                    <a:pt x="280" y="80"/>
                  </a:lnTo>
                  <a:lnTo>
                    <a:pt x="269" y="101"/>
                  </a:lnTo>
                  <a:lnTo>
                    <a:pt x="261" y="132"/>
                  </a:lnTo>
                  <a:lnTo>
                    <a:pt x="271" y="157"/>
                  </a:lnTo>
                  <a:lnTo>
                    <a:pt x="286" y="171"/>
                  </a:lnTo>
                  <a:lnTo>
                    <a:pt x="305" y="181"/>
                  </a:lnTo>
                  <a:lnTo>
                    <a:pt x="326" y="185"/>
                  </a:lnTo>
                  <a:lnTo>
                    <a:pt x="337" y="186"/>
                  </a:lnTo>
                  <a:lnTo>
                    <a:pt x="360" y="188"/>
                  </a:lnTo>
                  <a:lnTo>
                    <a:pt x="395" y="190"/>
                  </a:lnTo>
                  <a:lnTo>
                    <a:pt x="417" y="208"/>
                  </a:lnTo>
                  <a:lnTo>
                    <a:pt x="425" y="246"/>
                  </a:lnTo>
                  <a:lnTo>
                    <a:pt x="412" y="300"/>
                  </a:lnTo>
                  <a:lnTo>
                    <a:pt x="400" y="329"/>
                  </a:lnTo>
                  <a:lnTo>
                    <a:pt x="393" y="334"/>
                  </a:lnTo>
                  <a:lnTo>
                    <a:pt x="377" y="339"/>
                  </a:lnTo>
                  <a:lnTo>
                    <a:pt x="362" y="338"/>
                  </a:lnTo>
                  <a:lnTo>
                    <a:pt x="338" y="331"/>
                  </a:lnTo>
                  <a:lnTo>
                    <a:pt x="329" y="327"/>
                  </a:lnTo>
                  <a:lnTo>
                    <a:pt x="313" y="322"/>
                  </a:lnTo>
                  <a:lnTo>
                    <a:pt x="297" y="317"/>
                  </a:lnTo>
                  <a:lnTo>
                    <a:pt x="280" y="315"/>
                  </a:lnTo>
                  <a:lnTo>
                    <a:pt x="260" y="324"/>
                  </a:lnTo>
                  <a:lnTo>
                    <a:pt x="246" y="340"/>
                  </a:lnTo>
                  <a:lnTo>
                    <a:pt x="131" y="34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>
                <a:solidFill>
                  <a:srgbClr val="EAEAEA"/>
                </a:solidFill>
              </a:endParaRPr>
            </a:p>
          </p:txBody>
        </p:sp>
      </p:grpSp>
      <p:sp>
        <p:nvSpPr>
          <p:cNvPr id="1043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1693333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smtClean="0"/>
              <a:t>Click to edit Master title style</a:t>
            </a:r>
          </a:p>
        </p:txBody>
      </p:sp>
      <p:sp>
        <p:nvSpPr>
          <p:cNvPr id="1044" name="Rectangle 2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2167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smtClean="0"/>
              <a:t>Click to edit Master text styles</a:t>
            </a:r>
          </a:p>
          <a:p>
            <a:pPr lvl="1"/>
            <a:r>
              <a:rPr lang="en-IN" altLang="en-US" smtClean="0"/>
              <a:t>Second level</a:t>
            </a:r>
          </a:p>
          <a:p>
            <a:pPr lvl="2"/>
            <a:r>
              <a:rPr lang="en-IN" altLang="en-US" smtClean="0"/>
              <a:t>Third level</a:t>
            </a:r>
          </a:p>
          <a:p>
            <a:pPr lvl="3"/>
            <a:r>
              <a:rPr lang="en-IN" altLang="en-US" smtClean="0"/>
              <a:t>Fourth level</a:t>
            </a:r>
          </a:p>
          <a:p>
            <a:pPr lvl="4"/>
            <a:r>
              <a:rPr lang="en-IN" altLang="en-US" smtClean="0"/>
              <a:t>Fifth level</a:t>
            </a:r>
          </a:p>
        </p:txBody>
      </p:sp>
      <p:sp>
        <p:nvSpPr>
          <p:cNvPr id="1045" name="Rectangle 2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55233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1046" name="Rectangle 2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06433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altLang="en-US">
              <a:solidFill>
                <a:srgbClr val="EAEAEA"/>
              </a:solidFill>
            </a:endParaRPr>
          </a:p>
        </p:txBody>
      </p:sp>
      <p:sp>
        <p:nvSpPr>
          <p:cNvPr id="1047" name="Rectangle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78433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6067357E-6EEF-47AB-8380-1437E6886950}" type="slidenum">
              <a:rPr lang="en-IN" altLang="en-US">
                <a:solidFill>
                  <a:srgbClr val="EAEAEA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IN" altLang="en-US">
              <a:solidFill>
                <a:srgbClr val="EAEA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23013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49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726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ppttemplate.net/?utm_source=ppt&amp;utm_medium=logo&amp;utm_term=thanksgiving&amp;utm_content=0056&amp;utm_campaign=ppt" TargetMode="External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1699064" y="178124"/>
            <a:ext cx="10363200" cy="3150025"/>
          </a:xfrm>
        </p:spPr>
        <p:txBody>
          <a:bodyPr/>
          <a:lstStyle/>
          <a:p>
            <a:r>
              <a:rPr lang="en-IN" sz="3600" dirty="0" smtClean="0">
                <a:solidFill>
                  <a:srgbClr val="FFFF00"/>
                </a:solidFill>
              </a:rPr>
              <a:t>Two Days Online International Training on Research Manuscript Drafting  and Publishing-EUDOXIA </a:t>
            </a:r>
            <a:r>
              <a:rPr lang="en-IN" sz="6000" dirty="0" smtClean="0">
                <a:solidFill>
                  <a:srgbClr val="FFFF00"/>
                </a:solidFill>
              </a:rPr>
              <a:t/>
            </a:r>
            <a:br>
              <a:rPr lang="en-IN" sz="6000" dirty="0" smtClean="0">
                <a:solidFill>
                  <a:srgbClr val="FFFF00"/>
                </a:solidFill>
              </a:rPr>
            </a:br>
            <a:r>
              <a:rPr lang="en-IN" sz="6000" dirty="0">
                <a:solidFill>
                  <a:srgbClr val="FFFF00"/>
                </a:solidFill>
              </a:rPr>
              <a:t/>
            </a:r>
            <a:br>
              <a:rPr lang="en-IN" sz="6000" dirty="0">
                <a:solidFill>
                  <a:srgbClr val="FFFF00"/>
                </a:solidFill>
              </a:rPr>
            </a:br>
            <a:r>
              <a:rPr lang="en-IN" sz="6000" dirty="0" smtClean="0">
                <a:solidFill>
                  <a:srgbClr val="FFFF00"/>
                </a:solidFill>
              </a:rPr>
              <a:t>Writing </a:t>
            </a:r>
            <a:r>
              <a:rPr lang="en-IN" sz="6000" dirty="0">
                <a:solidFill>
                  <a:srgbClr val="FFFF00"/>
                </a:solidFill>
              </a:rPr>
              <a:t>Research Paper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2743200" y="3809999"/>
            <a:ext cx="8534400" cy="2577921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 err="1" smtClean="0">
                <a:solidFill>
                  <a:srgbClr val="000000"/>
                </a:solidFill>
              </a:rPr>
              <a:t>Dr.</a:t>
            </a:r>
            <a:r>
              <a:rPr lang="en-IN" dirty="0" smtClean="0">
                <a:solidFill>
                  <a:srgbClr val="000000"/>
                </a:solidFill>
              </a:rPr>
              <a:t> M. S. Kulkarni,</a:t>
            </a:r>
          </a:p>
          <a:p>
            <a:r>
              <a:rPr lang="en-IN" dirty="0" smtClean="0">
                <a:solidFill>
                  <a:srgbClr val="000000"/>
                </a:solidFill>
              </a:rPr>
              <a:t>Associate Professor in Demography</a:t>
            </a:r>
          </a:p>
          <a:p>
            <a:r>
              <a:rPr lang="en-IN" dirty="0" smtClean="0">
                <a:solidFill>
                  <a:srgbClr val="000000"/>
                </a:solidFill>
              </a:rPr>
              <a:t>Goa Medical College </a:t>
            </a:r>
          </a:p>
          <a:p>
            <a:r>
              <a:rPr lang="en-IN" dirty="0" smtClean="0">
                <a:solidFill>
                  <a:srgbClr val="000000"/>
                </a:solidFill>
              </a:rPr>
              <a:t>16-17 May 2020</a:t>
            </a:r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340967" y="0"/>
            <a:ext cx="366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FF0066"/>
                </a:solidFill>
              </a:rPr>
              <a:t>I</a:t>
            </a:r>
            <a:endParaRPr lang="en-IN" sz="3600" b="1" dirty="0">
              <a:solidFill>
                <a:srgbClr val="FF006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69675"/>
            <a:ext cx="5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FF0066"/>
                </a:solidFill>
              </a:rPr>
              <a:t>M</a:t>
            </a:r>
            <a:endParaRPr lang="en-IN" sz="3600" b="1" dirty="0">
              <a:solidFill>
                <a:srgbClr val="FF00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1752" y="2037874"/>
            <a:ext cx="820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FF0066"/>
                </a:solidFill>
              </a:rPr>
              <a:t>Ra</a:t>
            </a:r>
            <a:endParaRPr lang="en-IN" sz="3600" b="1" dirty="0">
              <a:solidFill>
                <a:srgbClr val="FF006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808" y="2906628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rgbClr val="FF0066"/>
                </a:solidFill>
              </a:rPr>
              <a:t>D</a:t>
            </a:r>
            <a:endParaRPr lang="en-IN" sz="3600" b="1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88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731"/>
          </a:xfrm>
        </p:spPr>
        <p:txBody>
          <a:bodyPr/>
          <a:lstStyle/>
          <a:p>
            <a:r>
              <a:rPr lang="en-IN" dirty="0" smtClean="0"/>
              <a:t>Structured Abstract :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FF0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The </a:t>
            </a:r>
            <a:r>
              <a:rPr lang="en-US" dirty="0"/>
              <a:t>abstract should be a </a:t>
            </a:r>
            <a:r>
              <a:rPr lang="en-US" dirty="0" smtClean="0"/>
              <a:t>concise and precise summary </a:t>
            </a:r>
            <a:r>
              <a:rPr lang="en-US" dirty="0"/>
              <a:t>of the </a:t>
            </a:r>
            <a:r>
              <a:rPr lang="en-US" dirty="0" smtClean="0"/>
              <a:t>paper :</a:t>
            </a:r>
          </a:p>
          <a:p>
            <a:r>
              <a:rPr lang="en-US" dirty="0" smtClean="0"/>
              <a:t> Background</a:t>
            </a:r>
          </a:p>
          <a:p>
            <a:r>
              <a:rPr lang="en-US" dirty="0" smtClean="0"/>
              <a:t>Aim/objective(s)/Hypothesis</a:t>
            </a:r>
          </a:p>
          <a:p>
            <a:r>
              <a:rPr lang="en-US" dirty="0" smtClean="0"/>
              <a:t>Material and Methods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Conclusions / Implications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260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5" y="0"/>
            <a:ext cx="11352191" cy="41985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05" y="4198513"/>
            <a:ext cx="11352191" cy="18497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2438" y="6158646"/>
            <a:ext cx="9169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Source : Kulkarni MS &amp; Nimbalkar (2015) : Socio-economic inequity in use of antenatal care and child immunization services in Goa . Global Journal of Medicine and Public Health, Vol 4 , No2, 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971245" y="-320986"/>
            <a:ext cx="3219718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Unstructured Abstract</a:t>
            </a:r>
            <a:endParaRPr lang="en-IN" sz="24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92428" y="605307"/>
            <a:ext cx="494548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88687" y="875763"/>
            <a:ext cx="3541690" cy="2575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941713" y="1481070"/>
            <a:ext cx="3966693" cy="257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92428" y="3296992"/>
            <a:ext cx="4739426" cy="128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09104" y="5306096"/>
            <a:ext cx="6181859" cy="515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62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55093" y="280115"/>
            <a:ext cx="7772400" cy="838200"/>
          </a:xfrm>
          <a:solidFill>
            <a:schemeClr val="accent2">
              <a:lumMod val="40000"/>
              <a:lumOff val="60000"/>
            </a:schemeClr>
          </a:solidFill>
          <a:ln>
            <a:solidFill>
              <a:srgbClr val="FF0066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en-US" altLang="en-US" sz="4000" dirty="0"/>
              <a:t>INTRODUCTION</a:t>
            </a:r>
            <a:r>
              <a:rPr lang="en-US" altLang="en-US" dirty="0" smtClean="0"/>
              <a:t> 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89337" y="1449946"/>
            <a:ext cx="9303913" cy="5105400"/>
          </a:xfrm>
          <a:ln>
            <a:solidFill>
              <a:srgbClr val="FF0066"/>
            </a:solidFill>
            <a:miter lim="800000"/>
            <a:headEnd/>
            <a:tailEnd/>
          </a:ln>
        </p:spPr>
        <p:txBody>
          <a:bodyPr/>
          <a:lstStyle/>
          <a:p>
            <a:pPr marL="609600" indent="-609600"/>
            <a:r>
              <a:rPr lang="en-US" altLang="en-US" dirty="0" smtClean="0">
                <a:cs typeface="Times New Roman" panose="02020603050405020304" pitchFamily="18" charset="0"/>
              </a:rPr>
              <a:t>Start this section with broad statements  and narrow it down further, make more specific the research problem being studied</a:t>
            </a:r>
          </a:p>
          <a:p>
            <a:pPr marL="609600" indent="-609600"/>
            <a:r>
              <a:rPr lang="en-US" altLang="en-US" dirty="0" smtClean="0">
                <a:cs typeface="Times New Roman" panose="02020603050405020304" pitchFamily="18" charset="0"/>
              </a:rPr>
              <a:t>Provide background information relevant to the selected problem &amp; define the problem being studied.</a:t>
            </a:r>
          </a:p>
          <a:p>
            <a:pPr marL="609600" indent="-609600"/>
            <a:r>
              <a:rPr lang="en-US" altLang="en-US" dirty="0" smtClean="0">
                <a:cs typeface="Times New Roman" panose="02020603050405020304" pitchFamily="18" charset="0"/>
              </a:rPr>
              <a:t>Rationale of the study </a:t>
            </a:r>
            <a:r>
              <a:rPr lang="en-US" altLang="en-US" dirty="0">
                <a:cs typeface="Times New Roman" panose="02020603050405020304" pitchFamily="18" charset="0"/>
              </a:rPr>
              <a:t>: justifying undertaken research </a:t>
            </a:r>
            <a:endParaRPr lang="en-US" altLang="en-US" dirty="0" smtClean="0">
              <a:cs typeface="Times New Roman" panose="02020603050405020304" pitchFamily="18" charset="0"/>
            </a:endParaRPr>
          </a:p>
          <a:p>
            <a:pPr marL="609600" indent="-609600"/>
            <a:r>
              <a:rPr lang="en-US" altLang="en-US" dirty="0" smtClean="0">
                <a:cs typeface="Times New Roman" panose="02020603050405020304" pitchFamily="18" charset="0"/>
              </a:rPr>
              <a:t>State the research question </a:t>
            </a:r>
          </a:p>
          <a:p>
            <a:pPr marL="609600" indent="-609600"/>
            <a:r>
              <a:rPr lang="en-US" altLang="en-US" dirty="0" smtClean="0">
                <a:cs typeface="Times New Roman" panose="02020603050405020304" pitchFamily="18" charset="0"/>
              </a:rPr>
              <a:t>Significance of the study</a:t>
            </a:r>
          </a:p>
        </p:txBody>
      </p:sp>
    </p:spTree>
    <p:extLst>
      <p:ext uri="{BB962C8B-B14F-4D97-AF65-F5344CB8AC3E}">
        <p14:creationId xmlns:p14="http://schemas.microsoft.com/office/powerpoint/2010/main" val="19947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2326568265"/>
              </p:ext>
            </p:extLst>
          </p:nvPr>
        </p:nvGraphicFramePr>
        <p:xfrm>
          <a:off x="609600" y="274638"/>
          <a:ext cx="10972800" cy="585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261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accent2">
            <a:lumMod val="60000"/>
            <a:lumOff val="40000"/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0374" y="604180"/>
            <a:ext cx="10206668" cy="4583430"/>
          </a:xfrm>
          <a:noFill/>
          <a:ln>
            <a:solidFill>
              <a:srgbClr val="FF3300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 sz="3600" b="1" dirty="0"/>
              <a:t>Significance </a:t>
            </a:r>
          </a:p>
          <a:p>
            <a:pPr marL="0" indent="0" eaLnBrk="1" hangingPunct="1">
              <a:buNone/>
            </a:pPr>
            <a:r>
              <a:rPr lang="en-US" altLang="en-US" dirty="0" smtClean="0"/>
              <a:t>   The significance of the research paper sets the study in context  :</a:t>
            </a:r>
          </a:p>
          <a:p>
            <a:pPr marL="0" indent="0" eaLnBrk="1" hangingPunct="1">
              <a:buNone/>
            </a:pPr>
            <a:endParaRPr lang="en-US" altLang="en-US" dirty="0" smtClean="0"/>
          </a:p>
          <a:p>
            <a:pPr eaLnBrk="1" hangingPunct="1"/>
            <a:r>
              <a:rPr lang="en-US" altLang="en-US" dirty="0" smtClean="0"/>
              <a:t>Who are being benefited from the research? </a:t>
            </a:r>
          </a:p>
          <a:p>
            <a:pPr eaLnBrk="1" hangingPunct="1"/>
            <a:r>
              <a:rPr lang="en-US" altLang="en-US" dirty="0" smtClean="0"/>
              <a:t>It makes clear how the how the findings of the  your study will help to resolve the problem, filling gaps in the knowledge  and influencing policy change.</a:t>
            </a:r>
          </a:p>
        </p:txBody>
      </p:sp>
    </p:spTree>
    <p:extLst>
      <p:ext uri="{BB962C8B-B14F-4D97-AF65-F5344CB8AC3E}">
        <p14:creationId xmlns:p14="http://schemas.microsoft.com/office/powerpoint/2010/main" val="400317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8" y="-25758"/>
            <a:ext cx="12273566" cy="66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8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027219" y="0"/>
            <a:ext cx="6054437" cy="651164"/>
          </a:xfrm>
          <a:solidFill>
            <a:schemeClr val="accent1"/>
          </a:solidFill>
          <a:ln>
            <a:solidFill>
              <a:srgbClr val="FF0066"/>
            </a:solidFill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smtClean="0"/>
              <a:t>OBJECTIVES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" y="942109"/>
            <a:ext cx="6054436" cy="5694218"/>
          </a:xfrm>
          <a:ln>
            <a:solidFill>
              <a:srgbClr val="FF0066"/>
            </a:solidFill>
            <a:miter lim="800000"/>
            <a:headEnd/>
            <a:tailEnd/>
          </a:ln>
        </p:spPr>
        <p:txBody>
          <a:bodyPr>
            <a:normAutofit/>
          </a:bodyPr>
          <a:lstStyle/>
          <a:p>
            <a:r>
              <a:rPr lang="en-US" altLang="en-US" dirty="0" smtClean="0"/>
              <a:t>The research problem has to be further </a:t>
            </a:r>
            <a:r>
              <a:rPr lang="en-US" altLang="en-US" dirty="0"/>
              <a:t>narrowed and focused, </a:t>
            </a:r>
            <a:r>
              <a:rPr lang="en-US" altLang="en-US" dirty="0" smtClean="0"/>
              <a:t>objectives describe </a:t>
            </a:r>
            <a:r>
              <a:rPr lang="en-US" altLang="en-US" dirty="0"/>
              <a:t>the expected contributions and outcomes arising from the study </a:t>
            </a:r>
            <a:endParaRPr lang="en-US" altLang="en-US" dirty="0" smtClean="0"/>
          </a:p>
          <a:p>
            <a:r>
              <a:rPr lang="en-US" altLang="en-US" sz="3200" b="1" dirty="0" smtClean="0"/>
              <a:t>SMART</a:t>
            </a:r>
          </a:p>
          <a:p>
            <a:pPr>
              <a:buNone/>
            </a:pPr>
            <a:r>
              <a:rPr lang="en-US" altLang="en-US" sz="2400" dirty="0">
                <a:latin typeface="Bookman Old Style" panose="02050604050505020204" pitchFamily="18" charset="0"/>
              </a:rPr>
              <a:t>Specific </a:t>
            </a:r>
          </a:p>
          <a:p>
            <a:pPr>
              <a:buNone/>
            </a:pPr>
            <a:r>
              <a:rPr lang="en-US" altLang="en-US" sz="2400" dirty="0" smtClean="0">
                <a:latin typeface="Bookman Old Style" panose="02050604050505020204" pitchFamily="18" charset="0"/>
              </a:rPr>
              <a:t>Measurable </a:t>
            </a:r>
          </a:p>
          <a:p>
            <a:pPr>
              <a:buNone/>
            </a:pPr>
            <a:r>
              <a:rPr lang="en-US" altLang="en-US" sz="2400" dirty="0" smtClean="0">
                <a:latin typeface="Bookman Old Style" panose="02050604050505020204" pitchFamily="18" charset="0"/>
              </a:rPr>
              <a:t>Achievable</a:t>
            </a:r>
          </a:p>
          <a:p>
            <a:pPr>
              <a:buNone/>
            </a:pPr>
            <a:r>
              <a:rPr lang="en-US" altLang="en-US" sz="2400" dirty="0" smtClean="0">
                <a:latin typeface="Bookman Old Style" panose="02050604050505020204" pitchFamily="18" charset="0"/>
              </a:rPr>
              <a:t>Relevant  </a:t>
            </a:r>
          </a:p>
          <a:p>
            <a:pPr>
              <a:buNone/>
            </a:pPr>
            <a:r>
              <a:rPr lang="en-US" altLang="en-US" sz="2400" dirty="0" smtClean="0">
                <a:latin typeface="Bookman Old Style" panose="02050604050505020204" pitchFamily="18" charset="0"/>
              </a:rPr>
              <a:t>Time </a:t>
            </a:r>
            <a:r>
              <a:rPr lang="en-US" altLang="en-US" sz="2400" dirty="0">
                <a:latin typeface="Bookman Old Style" panose="02050604050505020204" pitchFamily="18" charset="0"/>
              </a:rPr>
              <a:t>based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43" y="942110"/>
            <a:ext cx="5314950" cy="555567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4243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 animBg="1"/>
      <p:bldP spid="64515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5404" y="789708"/>
            <a:ext cx="9259910" cy="4641273"/>
          </a:xfrm>
          <a:ln>
            <a:solidFill>
              <a:srgbClr val="FF0066"/>
            </a:solidFill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Review of Literature </a:t>
            </a:r>
            <a:endParaRPr lang="en-US" altLang="en-US" dirty="0"/>
          </a:p>
          <a:p>
            <a:pPr eaLnBrk="1" hangingPunct="1"/>
            <a:r>
              <a:rPr lang="en-US" altLang="en-US" dirty="0" smtClean="0"/>
              <a:t>Carry out exhaustive review of literature  related to important issues of the research problem</a:t>
            </a:r>
          </a:p>
          <a:p>
            <a:pPr eaLnBrk="1" hangingPunct="1"/>
            <a:r>
              <a:rPr lang="en-US" altLang="en-US" dirty="0" smtClean="0"/>
              <a:t>What is the nature of problem ?Where did the problem come from? What is already known about the problem? What methods have been used to solve it ? </a:t>
            </a:r>
          </a:p>
          <a:p>
            <a:pPr eaLnBrk="1" hangingPunct="1"/>
            <a:r>
              <a:rPr lang="en-US" altLang="en-US" dirty="0" smtClean="0"/>
              <a:t>Refer to the aspects  of literature, which are  relevant to objective of the research study.</a:t>
            </a:r>
          </a:p>
        </p:txBody>
      </p:sp>
    </p:spTree>
    <p:extLst>
      <p:ext uri="{BB962C8B-B14F-4D97-AF65-F5344CB8AC3E}">
        <p14:creationId xmlns:p14="http://schemas.microsoft.com/office/powerpoint/2010/main" val="284156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33">
            <a:alpha val="5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973839" y="3009619"/>
            <a:ext cx="8410575" cy="669821"/>
          </a:xfrm>
        </p:spPr>
        <p:txBody>
          <a:bodyPr/>
          <a:lstStyle/>
          <a:p>
            <a:r>
              <a:rPr lang="en-GB" sz="3600" dirty="0" smtClean="0"/>
              <a:t>Developing </a:t>
            </a:r>
            <a:r>
              <a:rPr lang="en-GB" sz="3600" dirty="0"/>
              <a:t>a conceptual framework</a:t>
            </a:r>
            <a:endParaRPr lang="en-US" sz="3600" dirty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1080655" y="4018974"/>
            <a:ext cx="10266218" cy="2257135"/>
          </a:xfr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lvl="0"/>
            <a:r>
              <a:rPr lang="en-US" dirty="0" smtClean="0">
                <a:solidFill>
                  <a:prstClr val="black"/>
                </a:solidFill>
              </a:rPr>
              <a:t>With literature review, </a:t>
            </a:r>
            <a:r>
              <a:rPr lang="en-US" dirty="0">
                <a:solidFill>
                  <a:prstClr val="black"/>
                </a:solidFill>
              </a:rPr>
              <a:t>you will </a:t>
            </a:r>
            <a:r>
              <a:rPr lang="en-US" dirty="0" smtClean="0">
                <a:solidFill>
                  <a:prstClr val="black"/>
                </a:solidFill>
              </a:rPr>
              <a:t>come to Know that </a:t>
            </a:r>
            <a:r>
              <a:rPr lang="en-US" dirty="0">
                <a:solidFill>
                  <a:prstClr val="black"/>
                </a:solidFill>
              </a:rPr>
              <a:t>the problem you wish to investigate has its roots in </a:t>
            </a:r>
            <a:r>
              <a:rPr lang="en-US" dirty="0" smtClean="0">
                <a:solidFill>
                  <a:prstClr val="black"/>
                </a:solidFill>
              </a:rPr>
              <a:t>many theories. The conceptual model is representation of a system.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</a:rPr>
              <a:t> It is a </a:t>
            </a:r>
            <a:r>
              <a:rPr lang="en-US" dirty="0" err="1" smtClean="0">
                <a:solidFill>
                  <a:prstClr val="black"/>
                </a:solidFill>
              </a:rPr>
              <a:t>diagramic</a:t>
            </a:r>
            <a:r>
              <a:rPr lang="en-US" dirty="0" smtClean="0">
                <a:solidFill>
                  <a:prstClr val="black"/>
                </a:solidFill>
              </a:rPr>
              <a:t> representation showing relationship of variables.</a:t>
            </a: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4400" y="231024"/>
            <a:ext cx="10529455" cy="21658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prstClr val="black"/>
                </a:solidFill>
              </a:rPr>
              <a:t>Hypothesis is statement showing the anticipated relationship between two or more variables, mainly between independent and dependent variable. 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State Positive or Directional hypothesis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688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0" y="76200"/>
            <a:ext cx="8343900" cy="762000"/>
          </a:xfrm>
        </p:spPr>
        <p:txBody>
          <a:bodyPr>
            <a:normAutofit fontScale="90000"/>
          </a:bodyPr>
          <a:lstStyle/>
          <a:p>
            <a:r>
              <a:rPr lang="en-IN" sz="2800" dirty="0"/>
              <a:t>Figure : Conceptual framework of Kroger’s for studying determinates of health seeking behaviours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390" y="896036"/>
            <a:ext cx="10835640" cy="52577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981200" y="6210364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: Kroeger, A. (1983) Anthropological and socio-medical healthcare research in developing countries. Social Science and Medicine 17(3), 147–161.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10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3493" y="145961"/>
            <a:ext cx="10122794" cy="729803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 smtClean="0">
                <a:solidFill>
                  <a:srgbClr val="FFFF00"/>
                </a:solidFill>
              </a:rPr>
              <a:t>Outline :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6556" y="1620591"/>
            <a:ext cx="10363200" cy="4702935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Purpose of  research writing</a:t>
            </a:r>
          </a:p>
          <a:p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Structure of research paper</a:t>
            </a:r>
          </a:p>
          <a:p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Abstract </a:t>
            </a:r>
          </a:p>
          <a:p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Introduction</a:t>
            </a:r>
          </a:p>
          <a:p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Methods</a:t>
            </a:r>
          </a:p>
          <a:p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Results</a:t>
            </a:r>
          </a:p>
          <a:p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Discussion </a:t>
            </a:r>
          </a:p>
          <a:p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Conclusion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723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7772400" cy="838200"/>
          </a:xfrm>
          <a:solidFill>
            <a:schemeClr val="accent2">
              <a:lumMod val="40000"/>
              <a:lumOff val="60000"/>
            </a:schemeClr>
          </a:solidFill>
          <a:ln>
            <a:solidFill>
              <a:srgbClr val="FF0066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en-US" altLang="en-US" dirty="0" smtClean="0"/>
              <a:t>MATERIALS  &amp; METHODS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0" y="1447800"/>
            <a:ext cx="8458200" cy="5029200"/>
          </a:xfrm>
          <a:ln>
            <a:solidFill>
              <a:srgbClr val="FF0066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The method section should clarify how and  why study was done in a particular way  &amp; it is considered as brain the  of the study. Provide all details  so as to replicate the study by  others. Method section should include :</a:t>
            </a:r>
          </a:p>
          <a:p>
            <a:pPr eaLnBrk="1" hangingPunct="1"/>
            <a:r>
              <a:rPr lang="en-US" altLang="en-US" dirty="0" smtClean="0"/>
              <a:t>Study Design</a:t>
            </a:r>
          </a:p>
          <a:p>
            <a:pPr eaLnBrk="1" hangingPunct="1"/>
            <a:r>
              <a:rPr lang="en-US" altLang="en-US" dirty="0" smtClean="0"/>
              <a:t>Study participants, sample size &amp;  sampling method</a:t>
            </a:r>
          </a:p>
          <a:p>
            <a:pPr eaLnBrk="1" hangingPunct="1"/>
            <a:r>
              <a:rPr lang="en-US" altLang="en-US" dirty="0" smtClean="0"/>
              <a:t>Data collection methods </a:t>
            </a:r>
          </a:p>
          <a:p>
            <a:pPr eaLnBrk="1" hangingPunct="1"/>
            <a:r>
              <a:rPr lang="en-US" altLang="en-US" dirty="0" smtClean="0"/>
              <a:t>Ethical issues</a:t>
            </a:r>
          </a:p>
          <a:p>
            <a:pPr eaLnBrk="1" hangingPunct="1"/>
            <a:r>
              <a:rPr lang="en-US" altLang="en-US" dirty="0" smtClean="0"/>
              <a:t>Statistical methods used for analysis</a:t>
            </a:r>
          </a:p>
        </p:txBody>
      </p:sp>
    </p:spTree>
    <p:extLst>
      <p:ext uri="{BB962C8B-B14F-4D97-AF65-F5344CB8AC3E}">
        <p14:creationId xmlns:p14="http://schemas.microsoft.com/office/powerpoint/2010/main" val="267924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394" y="176162"/>
            <a:ext cx="11106955" cy="6584855"/>
          </a:xfr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 smtClean="0"/>
              <a:t> </a:t>
            </a:r>
            <a:r>
              <a:rPr lang="en-IN" sz="3500" dirty="0" smtClean="0"/>
              <a:t>First identify type of study being conducted</a:t>
            </a:r>
          </a:p>
          <a:p>
            <a:r>
              <a:rPr lang="en-IN" sz="3500" dirty="0" smtClean="0"/>
              <a:t>Experimental, Quasi Experimental or  Non experimental (Observational)</a:t>
            </a:r>
          </a:p>
          <a:p>
            <a:r>
              <a:rPr lang="en-IN" sz="3500" dirty="0" smtClean="0"/>
              <a:t>Descriptive or Analytical , Quantitative or Qualitative</a:t>
            </a:r>
          </a:p>
          <a:p>
            <a:pPr marL="0" indent="0">
              <a:buNone/>
            </a:pPr>
            <a:r>
              <a:rPr lang="en-IN" sz="3500" dirty="0" smtClean="0"/>
              <a:t>  State research Design :</a:t>
            </a:r>
          </a:p>
          <a:p>
            <a:r>
              <a:rPr lang="en-IN" sz="3500" dirty="0" smtClean="0"/>
              <a:t>Experimental study : RCT, Pre-Post Test, Factorial Design</a:t>
            </a:r>
          </a:p>
          <a:p>
            <a:r>
              <a:rPr lang="en-IN" sz="3500" dirty="0" smtClean="0"/>
              <a:t>Observational Study: Prospective , Retrospective</a:t>
            </a:r>
          </a:p>
          <a:p>
            <a:pPr marL="0" indent="0">
              <a:buNone/>
            </a:pPr>
            <a:r>
              <a:rPr lang="en-IN" sz="3500" dirty="0" smtClean="0"/>
              <a:t>                                        Cross sectional (Survey) </a:t>
            </a:r>
          </a:p>
          <a:p>
            <a:pPr marL="0" indent="0">
              <a:buNone/>
            </a:pPr>
            <a:endParaRPr lang="en-IN" sz="3500" dirty="0"/>
          </a:p>
          <a:p>
            <a:pPr marL="0" indent="0">
              <a:buNone/>
            </a:pPr>
            <a:r>
              <a:rPr lang="en-IN" sz="3500" dirty="0" smtClean="0"/>
              <a:t>In Experimental study we evaluate the interventional factors such as Drug, Exercise, Counselling , Health Education, Yoga </a:t>
            </a:r>
            <a:r>
              <a:rPr lang="en-IN" sz="3500" dirty="0" err="1" smtClean="0"/>
              <a:t>etc</a:t>
            </a:r>
            <a:endParaRPr lang="en-IN" sz="3500" dirty="0" smtClean="0"/>
          </a:p>
          <a:p>
            <a:pPr marL="0" indent="0">
              <a:buNone/>
            </a:pPr>
            <a:r>
              <a:rPr lang="en-IN" sz="3500" dirty="0" smtClean="0"/>
              <a:t>Explain in detail how the participants will be recruited and allotted to different Groups to receive the interventional material.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06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169" y="318797"/>
            <a:ext cx="10515600" cy="6400658"/>
          </a:xfr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IN" sz="3200" dirty="0" smtClean="0"/>
              <a:t>Setting : School, Work place, Hospital, Community</a:t>
            </a:r>
          </a:p>
          <a:p>
            <a:pPr marL="0" indent="0">
              <a:buNone/>
            </a:pPr>
            <a:endParaRPr lang="en-IN" sz="3200" dirty="0" smtClean="0"/>
          </a:p>
          <a:p>
            <a:r>
              <a:rPr lang="en-IN" sz="3200" dirty="0" smtClean="0"/>
              <a:t>Define your target population</a:t>
            </a:r>
          </a:p>
          <a:p>
            <a:pPr marL="0" indent="0">
              <a:buNone/>
            </a:pPr>
            <a:endParaRPr lang="en-IN" sz="3200" dirty="0" smtClean="0"/>
          </a:p>
          <a:p>
            <a:r>
              <a:rPr lang="en-IN" sz="3200" dirty="0" smtClean="0"/>
              <a:t>Sample size ? Provide justification for sample size estimation</a:t>
            </a:r>
          </a:p>
          <a:p>
            <a:endParaRPr lang="en-IN" altLang="en-US" sz="3200" dirty="0"/>
          </a:p>
          <a:p>
            <a:r>
              <a:rPr lang="en-GB" altLang="en-US" sz="3200" dirty="0" smtClean="0"/>
              <a:t>Ex : Based on inputs (</a:t>
            </a:r>
            <a:r>
              <a:rPr lang="en-GB" altLang="en-US" sz="3200" dirty="0" err="1" smtClean="0"/>
              <a:t>Mean±SD</a:t>
            </a:r>
            <a:r>
              <a:rPr lang="en-GB" altLang="en-US" sz="3200" dirty="0" smtClean="0"/>
              <a:t> or %) of similar prior study, a </a:t>
            </a:r>
            <a:r>
              <a:rPr lang="en-GB" altLang="en-US" sz="3200" dirty="0"/>
              <a:t>sample size of 145 </a:t>
            </a:r>
            <a:r>
              <a:rPr lang="en-GB" altLang="en-US" sz="3200" dirty="0" smtClean="0"/>
              <a:t>for Treatment Group </a:t>
            </a:r>
            <a:r>
              <a:rPr lang="en-GB" altLang="en-US" sz="3200" dirty="0"/>
              <a:t>and 145 </a:t>
            </a:r>
            <a:r>
              <a:rPr lang="en-GB" altLang="en-US" sz="3200" dirty="0" smtClean="0"/>
              <a:t>for Control Group  were </a:t>
            </a:r>
            <a:r>
              <a:rPr lang="en-GB" altLang="en-US" sz="3200" dirty="0"/>
              <a:t>required in this study to be able to detect an </a:t>
            </a:r>
            <a:r>
              <a:rPr lang="en-US" altLang="en-US" sz="3200" dirty="0" smtClean="0">
                <a:solidFill>
                  <a:srgbClr val="0D0D0D"/>
                </a:solidFill>
                <a:cs typeface="Arial" panose="020B0604020202020204" pitchFamily="34" charset="0"/>
              </a:rPr>
              <a:t>Relative risk </a:t>
            </a:r>
            <a:r>
              <a:rPr lang="en-US" altLang="en-US" sz="3200" dirty="0">
                <a:solidFill>
                  <a:srgbClr val="0D0D0D"/>
                </a:solidFill>
                <a:cs typeface="Arial" panose="020B0604020202020204" pitchFamily="34" charset="0"/>
              </a:rPr>
              <a:t>of stroke </a:t>
            </a:r>
            <a:r>
              <a:rPr lang="en-US" altLang="en-US" sz="3200" dirty="0" smtClean="0">
                <a:solidFill>
                  <a:srgbClr val="0D0D0D"/>
                </a:solidFill>
                <a:cs typeface="Arial" panose="020B0604020202020204" pitchFamily="34" charset="0"/>
              </a:rPr>
              <a:t>2.0</a:t>
            </a:r>
            <a:r>
              <a:rPr lang="en-GB" altLang="en-US" sz="3200" dirty="0" smtClean="0"/>
              <a:t>, </a:t>
            </a:r>
            <a:r>
              <a:rPr lang="en-GB" altLang="en-US" sz="3200" dirty="0"/>
              <a:t>with 80% power and 95% confidence at two tailed </a:t>
            </a:r>
            <a:r>
              <a:rPr lang="en-GB" altLang="en-US" sz="3200" dirty="0" smtClean="0"/>
              <a:t>alternative.</a:t>
            </a:r>
          </a:p>
        </p:txBody>
      </p:sp>
    </p:spTree>
    <p:extLst>
      <p:ext uri="{BB962C8B-B14F-4D97-AF65-F5344CB8AC3E}">
        <p14:creationId xmlns:p14="http://schemas.microsoft.com/office/powerpoint/2010/main" val="307620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169" y="318797"/>
            <a:ext cx="10515600" cy="6400658"/>
          </a:xfr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IN" sz="3200" dirty="0" smtClean="0"/>
              <a:t>How </a:t>
            </a:r>
            <a:r>
              <a:rPr lang="en-IN" sz="3200" dirty="0"/>
              <a:t>the participants selected </a:t>
            </a:r>
            <a:r>
              <a:rPr lang="en-IN" sz="3200" dirty="0" smtClean="0"/>
              <a:t>?</a:t>
            </a:r>
          </a:p>
          <a:p>
            <a:pPr marL="0" indent="0">
              <a:buNone/>
            </a:pPr>
            <a:endParaRPr lang="en-IN" sz="3200" dirty="0"/>
          </a:p>
          <a:p>
            <a:r>
              <a:rPr lang="en-IN" sz="3200" dirty="0" smtClean="0"/>
              <a:t>Sampling </a:t>
            </a:r>
            <a:r>
              <a:rPr lang="en-IN" sz="3200" dirty="0"/>
              <a:t>Method – </a:t>
            </a:r>
            <a:r>
              <a:rPr lang="en-IN" sz="3200" dirty="0" smtClean="0"/>
              <a:t>Simple Random, </a:t>
            </a:r>
            <a:r>
              <a:rPr lang="en-IN" sz="3200" dirty="0"/>
              <a:t>Stratified, Systematic, </a:t>
            </a:r>
            <a:r>
              <a:rPr lang="en-IN" sz="3200" dirty="0" smtClean="0"/>
              <a:t>Cluster</a:t>
            </a:r>
          </a:p>
          <a:p>
            <a:endParaRPr lang="en-IN" sz="3200" dirty="0"/>
          </a:p>
          <a:p>
            <a:r>
              <a:rPr lang="en-IN" sz="3200" dirty="0" smtClean="0"/>
              <a:t>Randomization </a:t>
            </a:r>
            <a:r>
              <a:rPr lang="en-IN" sz="3200" dirty="0"/>
              <a:t>– Random Number Table/ Computer generated</a:t>
            </a:r>
            <a:r>
              <a:rPr lang="en-GB" altLang="en-US" sz="3200" dirty="0"/>
              <a:t> </a:t>
            </a:r>
            <a:endParaRPr lang="en-GB" altLang="en-US" sz="3200" dirty="0" smtClean="0"/>
          </a:p>
          <a:p>
            <a:pPr marL="0" indent="0">
              <a:buNone/>
            </a:pPr>
            <a:endParaRPr lang="en-IN" altLang="en-US" sz="3200" dirty="0"/>
          </a:p>
          <a:p>
            <a:r>
              <a:rPr lang="en-IN" sz="3200" dirty="0" smtClean="0"/>
              <a:t>Purposive sampling don’t have generalization of Results.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53128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169" y="318797"/>
            <a:ext cx="10515600" cy="5998876"/>
          </a:xfr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Methods of Data Collection : </a:t>
            </a:r>
          </a:p>
          <a:p>
            <a:pPr marL="0" indent="0">
              <a:buNone/>
            </a:pPr>
            <a:r>
              <a:rPr lang="en-IN" dirty="0" smtClean="0"/>
              <a:t>Preparation of questionnaire</a:t>
            </a:r>
          </a:p>
          <a:p>
            <a:r>
              <a:rPr lang="en-IN" dirty="0" smtClean="0"/>
              <a:t>Testing of Reliability and validity of the questionnaire</a:t>
            </a:r>
          </a:p>
          <a:p>
            <a:r>
              <a:rPr lang="en-IN" dirty="0" smtClean="0"/>
              <a:t>Questionnaire – Paper / Tablet </a:t>
            </a:r>
          </a:p>
          <a:p>
            <a:r>
              <a:rPr lang="en-IN" dirty="0" smtClean="0"/>
              <a:t>Pilot Testing of questionnaire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Data was collected on pre designed and pretested questionnaire</a:t>
            </a:r>
          </a:p>
          <a:p>
            <a:r>
              <a:rPr lang="en-IN" dirty="0" smtClean="0"/>
              <a:t>Personal Interview / Postal /Telephonic / Website /Survey monkey / Google Form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Identify Variables with data measurement scales</a:t>
            </a:r>
          </a:p>
          <a:p>
            <a:pPr marL="0" indent="0">
              <a:buNone/>
            </a:pPr>
            <a:r>
              <a:rPr lang="en-IN" dirty="0" smtClean="0"/>
              <a:t>Identify Dependent and Independent variable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969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09093"/>
            <a:ext cx="10515600" cy="1249251"/>
          </a:xfrm>
        </p:spPr>
        <p:txBody>
          <a:bodyPr/>
          <a:lstStyle/>
          <a:p>
            <a:r>
              <a:rPr lang="en-IN" dirty="0" smtClean="0"/>
              <a:t>Data Management &amp; Statistical Analysis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017" y="837127"/>
            <a:ext cx="11049000" cy="5731098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/>
              <a:t>  Object is to explain the how the collected data was analysed ?</a:t>
            </a:r>
          </a:p>
          <a:p>
            <a:r>
              <a:rPr lang="en-IN" dirty="0" smtClean="0"/>
              <a:t>Which of the Statistical Methods were used ?</a:t>
            </a:r>
          </a:p>
          <a:p>
            <a:r>
              <a:rPr lang="en-IN" dirty="0" smtClean="0"/>
              <a:t>Don’t  write appropriate statistical methods were used for data analysis.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After cleaning,  the data was entered in to the MS Excel.</a:t>
            </a:r>
          </a:p>
          <a:p>
            <a:pPr marL="0" indent="0">
              <a:buNone/>
            </a:pPr>
            <a:r>
              <a:rPr lang="en-IN" dirty="0" smtClean="0"/>
              <a:t>Later on the Data was analysed using the statistical software SPSS Version 25 / STATA / R etc.</a:t>
            </a:r>
          </a:p>
          <a:p>
            <a:pPr marL="0" indent="0">
              <a:buNone/>
            </a:pPr>
            <a:r>
              <a:rPr lang="en-IN" dirty="0" smtClean="0"/>
              <a:t>The descriptive data was presented in the table in term of </a:t>
            </a:r>
            <a:r>
              <a:rPr lang="en-IN" dirty="0" err="1" smtClean="0"/>
              <a:t>Mean±SD</a:t>
            </a:r>
            <a:r>
              <a:rPr lang="en-IN" dirty="0" smtClean="0"/>
              <a:t> for quantitative  variables, Number and Percent for qualitative variables.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For qualitative variables provide both numbers and %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172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7128"/>
          </a:xfrm>
        </p:spPr>
        <p:txBody>
          <a:bodyPr/>
          <a:lstStyle/>
          <a:p>
            <a:r>
              <a:rPr lang="en-IN" dirty="0" smtClean="0"/>
              <a:t>Statistical Analysis :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199" y="837128"/>
            <a:ext cx="10515600" cy="5563673"/>
          </a:xfrm>
          <a:ln>
            <a:solidFill>
              <a:srgbClr val="FF0000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Inferential statistics</a:t>
            </a:r>
          </a:p>
          <a:p>
            <a:r>
              <a:rPr lang="en-IN" dirty="0" smtClean="0"/>
              <a:t>Qualitative outcome – Chi-square, Odds Ratio, Multiple Logistic Regression</a:t>
            </a:r>
          </a:p>
          <a:p>
            <a:r>
              <a:rPr lang="en-IN" dirty="0" smtClean="0"/>
              <a:t>Quantitative out come : Parametric /Non Parametric Tests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Independent Student t test/ Mann-Whitney U test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Dependent Student t test / Wilcoxon’s Signed Rank test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                   ANOVA  / Kruskal </a:t>
            </a:r>
            <a:r>
              <a:rPr lang="en-IN" dirty="0" err="1" smtClean="0"/>
              <a:t>Walli’s</a:t>
            </a:r>
            <a:r>
              <a:rPr lang="en-IN" dirty="0" smtClean="0"/>
              <a:t> Test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Repeated Measure ANOVA / Friedman’s Test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Correlation &amp; Regression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Multivariate Analysis : Factor Analysis, Discriminant Analysis etc.</a:t>
            </a:r>
          </a:p>
          <a:p>
            <a:r>
              <a:rPr lang="en-IN" dirty="0" smtClean="0"/>
              <a:t>A p value less than 0.05 was considered statistically significant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</a:t>
            </a:r>
          </a:p>
          <a:p>
            <a:pPr marL="0" indent="0">
              <a:buNone/>
            </a:pPr>
            <a:r>
              <a:rPr lang="en-IN" dirty="0" smtClean="0"/>
              <a:t>Qualitative Research : Focus Group, Method &amp; Number of session, </a:t>
            </a:r>
            <a:r>
              <a:rPr lang="en-IN" dirty="0" err="1" smtClean="0"/>
              <a:t>Paricipants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396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cloud\drive\websites\ppttemplate\ppt\logo-ppttemplate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674" y="6531587"/>
            <a:ext cx="1161288" cy="25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7987" y="3727046"/>
            <a:ext cx="10587547" cy="1299624"/>
          </a:xfrm>
        </p:spPr>
        <p:txBody>
          <a:bodyPr>
            <a:noAutofit/>
          </a:bodyPr>
          <a:lstStyle/>
          <a:p>
            <a:r>
              <a:rPr lang="en-IN" sz="7200" dirty="0" smtClean="0">
                <a:solidFill>
                  <a:schemeClr val="tx1"/>
                </a:solidFill>
              </a:rPr>
              <a:t/>
            </a:r>
            <a:br>
              <a:rPr lang="en-IN" sz="7200" dirty="0" smtClean="0">
                <a:solidFill>
                  <a:schemeClr val="tx1"/>
                </a:solidFill>
              </a:rPr>
            </a:br>
            <a:r>
              <a:rPr lang="en-IN" sz="7200" dirty="0" smtClean="0">
                <a:solidFill>
                  <a:schemeClr val="tx1"/>
                </a:solidFill>
              </a:rPr>
              <a:t>RESULTS :  </a:t>
            </a:r>
            <a:r>
              <a:rPr lang="en-IN" sz="7200" dirty="0">
                <a:solidFill>
                  <a:schemeClr val="tx1"/>
                </a:solidFill>
              </a:rPr>
              <a:t/>
            </a:r>
            <a:br>
              <a:rPr lang="en-IN" sz="7200" dirty="0">
                <a:solidFill>
                  <a:schemeClr val="tx1"/>
                </a:solidFill>
              </a:rPr>
            </a:br>
            <a:endParaRPr lang="en-IN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15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3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484505"/>
            <a:ext cx="10515600" cy="675005"/>
          </a:xfrm>
        </p:spPr>
        <p:txBody>
          <a:bodyPr>
            <a:noAutofit/>
          </a:bodyPr>
          <a:lstStyle/>
          <a:p>
            <a:r>
              <a:rPr lang="en-IN" sz="5400" dirty="0" smtClean="0"/>
              <a:t>Results Section: </a:t>
            </a:r>
            <a:endParaRPr lang="en-IN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670" y="1265555"/>
            <a:ext cx="10999470" cy="4351338"/>
          </a:xfrm>
          <a:ln>
            <a:solidFill>
              <a:schemeClr val="accent2"/>
            </a:solidFill>
          </a:ln>
        </p:spPr>
        <p:txBody>
          <a:bodyPr/>
          <a:lstStyle/>
          <a:p>
            <a:r>
              <a:rPr lang="en-IN" dirty="0" smtClean="0"/>
              <a:t>The results of the study are based on the analysis of data collected by you during your research study. </a:t>
            </a:r>
            <a:r>
              <a:rPr lang="en-IN" dirty="0"/>
              <a:t> </a:t>
            </a:r>
            <a:r>
              <a:rPr lang="en-IN" dirty="0" smtClean="0"/>
              <a:t>This section is considered as heart of the research study.</a:t>
            </a:r>
          </a:p>
          <a:p>
            <a:pPr marL="0" indent="0">
              <a:buNone/>
            </a:pPr>
            <a:r>
              <a:rPr lang="en-IN" dirty="0" smtClean="0"/>
              <a:t>Purpose of data analysis : </a:t>
            </a:r>
          </a:p>
          <a:p>
            <a:r>
              <a:rPr lang="en-US" dirty="0">
                <a:latin typeface="Times New Roman" pitchFamily="18" charset="0"/>
              </a:rPr>
              <a:t>To answer </a:t>
            </a:r>
            <a:r>
              <a:rPr lang="en-US" dirty="0" smtClean="0">
                <a:latin typeface="Times New Roman" pitchFamily="18" charset="0"/>
              </a:rPr>
              <a:t>your </a:t>
            </a:r>
            <a:r>
              <a:rPr lang="en-US" dirty="0">
                <a:latin typeface="Times New Roman" pitchFamily="18" charset="0"/>
              </a:rPr>
              <a:t>research question</a:t>
            </a:r>
          </a:p>
          <a:p>
            <a:r>
              <a:rPr lang="en-US" dirty="0">
                <a:latin typeface="Times New Roman" pitchFamily="18" charset="0"/>
              </a:rPr>
              <a:t>To achieve the stated aims and objectives </a:t>
            </a:r>
          </a:p>
          <a:p>
            <a:r>
              <a:rPr lang="en-US" dirty="0">
                <a:latin typeface="Times New Roman" pitchFamily="18" charset="0"/>
              </a:rPr>
              <a:t>To prove/refute the research hypothesis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</a:rPr>
              <a:t>It includes the descriptive statistics and inferential statistics.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70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8640" y="1295400"/>
            <a:ext cx="11064240" cy="5181600"/>
          </a:xfrm>
          <a:ln>
            <a:solidFill>
              <a:srgbClr val="FF0000"/>
            </a:solidFill>
            <a:miter lim="800000"/>
            <a:headEnd/>
            <a:tailEnd/>
          </a:ln>
        </p:spPr>
        <p:txBody>
          <a:bodyPr>
            <a:normAutofit fontScale="92500"/>
          </a:bodyPr>
          <a:lstStyle/>
          <a:p>
            <a:pPr marL="296863" indent="-296863"/>
            <a:r>
              <a:rPr lang="en-US" sz="3600" dirty="0">
                <a:latin typeface="Times New Roman" pitchFamily="18" charset="0"/>
              </a:rPr>
              <a:t>Data analysis starts with presentation of data by summarizing data of all variables</a:t>
            </a:r>
            <a:r>
              <a:rPr lang="en-US" sz="3600" dirty="0" smtClean="0">
                <a:latin typeface="Times New Roman" pitchFamily="18" charset="0"/>
              </a:rPr>
              <a:t>.</a:t>
            </a:r>
          </a:p>
          <a:p>
            <a:pPr marL="296863" indent="-296863"/>
            <a:r>
              <a:rPr lang="en-US" sz="3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 your results in a logical sequence in the text, tables, and </a:t>
            </a:r>
            <a:r>
              <a:rPr lang="en-US" sz="35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diagrams, </a:t>
            </a:r>
            <a:r>
              <a:rPr lang="en-US" sz="3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giving the main or most important findings first. </a:t>
            </a:r>
          </a:p>
          <a:p>
            <a:pPr marL="296863" indent="-296863"/>
            <a:r>
              <a:rPr lang="en-US" sz="3600" dirty="0" smtClean="0">
                <a:latin typeface="Times New Roman" pitchFamily="18" charset="0"/>
              </a:rPr>
              <a:t> </a:t>
            </a:r>
            <a:r>
              <a:rPr lang="en-US" sz="3600" dirty="0">
                <a:latin typeface="Times New Roman" pitchFamily="18" charset="0"/>
              </a:rPr>
              <a:t>The results of the study  are presented with help of text / table/ graphs and statistically significant difference between two </a:t>
            </a:r>
            <a:r>
              <a:rPr lang="en-US" sz="3600" dirty="0" smtClean="0">
                <a:latin typeface="Times New Roman" pitchFamily="18" charset="0"/>
              </a:rPr>
              <a:t>groups (</a:t>
            </a:r>
            <a:r>
              <a:rPr lang="en-US" sz="3600" dirty="0">
                <a:latin typeface="Times New Roman" pitchFamily="18" charset="0"/>
              </a:rPr>
              <a:t>p value).</a:t>
            </a:r>
          </a:p>
          <a:p>
            <a:pPr marL="296863" indent="-296863"/>
            <a:r>
              <a:rPr lang="en-US" sz="3600" dirty="0">
                <a:latin typeface="Times New Roman" pitchFamily="18" charset="0"/>
              </a:rPr>
              <a:t>The tables </a:t>
            </a:r>
            <a:r>
              <a:rPr lang="en-US" sz="3600" dirty="0" smtClean="0">
                <a:latin typeface="Times New Roman" pitchFamily="18" charset="0"/>
              </a:rPr>
              <a:t>&amp; graphs have </a:t>
            </a:r>
            <a:r>
              <a:rPr lang="en-US" sz="3600" dirty="0">
                <a:latin typeface="Times New Roman" pitchFamily="18" charset="0"/>
              </a:rPr>
              <a:t>ability to summarize entire data in an intelligent format. </a:t>
            </a:r>
          </a:p>
          <a:p>
            <a:pPr marL="296863" indent="-296863"/>
            <a:r>
              <a:rPr lang="en-US" sz="3600" dirty="0">
                <a:latin typeface="Times New Roman" pitchFamily="18" charset="0"/>
              </a:rPr>
              <a:t>Avoid duplication of table &amp; graphs.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1905000" y="304800"/>
            <a:ext cx="8382000" cy="762000"/>
          </a:xfrm>
          <a:prstGeom prst="rect">
            <a:avLst/>
          </a:prstGeom>
          <a:solidFill>
            <a:srgbClr val="00CCFF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>
                <a:latin typeface="Arial" pitchFamily="34" charset="0"/>
              </a:rPr>
              <a:t>Presentation of Data</a:t>
            </a:r>
          </a:p>
        </p:txBody>
      </p:sp>
    </p:spTree>
    <p:extLst>
      <p:ext uri="{BB962C8B-B14F-4D97-AF65-F5344CB8AC3E}">
        <p14:creationId xmlns:p14="http://schemas.microsoft.com/office/powerpoint/2010/main" val="252337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576" y="165216"/>
            <a:ext cx="10515600" cy="731520"/>
          </a:xfrm>
        </p:spPr>
        <p:txBody>
          <a:bodyPr>
            <a:normAutofit/>
          </a:bodyPr>
          <a:lstStyle/>
          <a:p>
            <a:r>
              <a:rPr lang="en-IN" sz="4000" dirty="0" smtClean="0"/>
              <a:t>Writing Research paper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018" y="1062990"/>
            <a:ext cx="10505902" cy="4560570"/>
          </a:xfrm>
          <a:ln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r>
              <a:rPr lang="en-IN" dirty="0" smtClean="0"/>
              <a:t>Research Paper : A</a:t>
            </a:r>
            <a:r>
              <a:rPr lang="en-US" dirty="0" smtClean="0"/>
              <a:t>academic </a:t>
            </a:r>
            <a:r>
              <a:rPr lang="en-US" dirty="0"/>
              <a:t>writing based on </a:t>
            </a:r>
            <a:r>
              <a:rPr lang="en-US" dirty="0" smtClean="0"/>
              <a:t>original </a:t>
            </a:r>
            <a:r>
              <a:rPr lang="en-US" dirty="0"/>
              <a:t>research on a </a:t>
            </a:r>
            <a:r>
              <a:rPr lang="en-US" dirty="0" smtClean="0"/>
              <a:t>specific problem,  </a:t>
            </a:r>
            <a:r>
              <a:rPr lang="en-US" dirty="0"/>
              <a:t>analysis and </a:t>
            </a:r>
            <a:r>
              <a:rPr lang="en-US" dirty="0" smtClean="0"/>
              <a:t>interpretation.</a:t>
            </a:r>
          </a:p>
          <a:p>
            <a:r>
              <a:rPr lang="en-US" dirty="0" smtClean="0"/>
              <a:t> After publication it is called as research article.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IN" dirty="0" smtClean="0"/>
              <a:t>Writing Research Paper is Art and Science:</a:t>
            </a:r>
          </a:p>
          <a:p>
            <a:pPr marL="0" indent="0">
              <a:buNone/>
            </a:pPr>
            <a:r>
              <a:rPr lang="en-US" dirty="0" smtClean="0"/>
              <a:t>It is science because, the report is based on </a:t>
            </a:r>
            <a:r>
              <a:rPr lang="en-IN" dirty="0"/>
              <a:t>on sound and robust </a:t>
            </a:r>
            <a:r>
              <a:rPr lang="en-IN" dirty="0" smtClean="0"/>
              <a:t>principles of research methodology.</a:t>
            </a:r>
            <a:r>
              <a:rPr lang="en-US" dirty="0" smtClean="0"/>
              <a:t>  It </a:t>
            </a:r>
            <a:r>
              <a:rPr lang="en-US" dirty="0"/>
              <a:t>is an </a:t>
            </a:r>
            <a:r>
              <a:rPr lang="en-US" dirty="0" smtClean="0"/>
              <a:t>art, since writing  </a:t>
            </a:r>
            <a:r>
              <a:rPr lang="en-US" dirty="0"/>
              <a:t>is based on </a:t>
            </a:r>
            <a:r>
              <a:rPr lang="en-US" dirty="0" smtClean="0"/>
              <a:t> clarity</a:t>
            </a:r>
            <a:r>
              <a:rPr lang="en-US" dirty="0"/>
              <a:t>, </a:t>
            </a:r>
            <a:r>
              <a:rPr lang="en-US" dirty="0" smtClean="0"/>
              <a:t> </a:t>
            </a:r>
            <a:r>
              <a:rPr lang="en-US" dirty="0"/>
              <a:t>brevity, </a:t>
            </a:r>
            <a:r>
              <a:rPr lang="en-US" dirty="0" smtClean="0"/>
              <a:t> significance, and organization.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Writing Scientific Paper( Thesis)   &gt;    Presentation and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218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8534400" cy="609600"/>
          </a:xfrm>
          <a:solidFill>
            <a:schemeClr val="accent1"/>
          </a:solidFill>
          <a:ln>
            <a:solidFill>
              <a:srgbClr val="FF0066"/>
            </a:solidFill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>
                <a:latin typeface="Comic Sans MS" pitchFamily="66" charset="0"/>
              </a:rPr>
              <a:t>Strategy for Data Analysis 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240" y="1066800"/>
            <a:ext cx="10229849" cy="4545330"/>
          </a:xfrm>
          <a:solidFill>
            <a:srgbClr val="FFFF99"/>
          </a:solidFill>
          <a:ln>
            <a:solidFill>
              <a:srgbClr val="FF0000"/>
            </a:solidFill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itchFamily="18" charset="0"/>
              </a:rPr>
              <a:t> Descriptive study: Present descriptive statistics – description of your data showing Mean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±SD</a:t>
            </a:r>
            <a:r>
              <a:rPr lang="en-US" dirty="0" smtClean="0">
                <a:latin typeface="Times New Roman" pitchFamily="18" charset="0"/>
              </a:rPr>
              <a:t> 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No. &amp; %</a:t>
            </a:r>
            <a:r>
              <a:rPr lang="en-US" dirty="0" smtClean="0">
                <a:latin typeface="Times New Roman" pitchFamily="18" charset="0"/>
              </a:rPr>
              <a:t> in the form of table or graphs. Find the estimates such </a:t>
            </a:r>
            <a:r>
              <a:rPr lang="en-US" smtClean="0">
                <a:latin typeface="Times New Roman" pitchFamily="18" charset="0"/>
              </a:rPr>
              <a:t>as Mean </a:t>
            </a:r>
            <a:r>
              <a:rPr lang="en-US" dirty="0" smtClean="0">
                <a:latin typeface="Times New Roman" pitchFamily="18" charset="0"/>
              </a:rPr>
              <a:t>&amp; percent with confidence interval</a:t>
            </a:r>
            <a:r>
              <a:rPr lang="en-US" dirty="0">
                <a:latin typeface="Times New Roman" pitchFamily="18" charset="0"/>
              </a:rPr>
              <a:t>. </a:t>
            </a:r>
            <a:endParaRPr lang="en-US" dirty="0" smtClean="0">
              <a:latin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</a:rPr>
              <a:t>First provide the table / Graphs for background characteristics</a:t>
            </a:r>
          </a:p>
          <a:p>
            <a:r>
              <a:rPr lang="en-US" dirty="0" smtClean="0">
                <a:latin typeface="Times New Roman" pitchFamily="18" charset="0"/>
              </a:rPr>
              <a:t>First perform Univariate / Bivariate Analysis </a:t>
            </a:r>
          </a:p>
          <a:p>
            <a:r>
              <a:rPr lang="en-US" dirty="0" smtClean="0">
                <a:latin typeface="Times New Roman" pitchFamily="18" charset="0"/>
              </a:rPr>
              <a:t>Perform multivariate analysis </a:t>
            </a:r>
          </a:p>
          <a:p>
            <a:endParaRPr lang="en-US" dirty="0" smtClean="0">
              <a:latin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44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" y="-201930"/>
            <a:ext cx="1100137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92"/>
            <a:ext cx="11837324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5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144533351"/>
              </p:ext>
            </p:extLst>
          </p:nvPr>
        </p:nvGraphicFramePr>
        <p:xfrm>
          <a:off x="2571750" y="973254"/>
          <a:ext cx="6469380" cy="4330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" r:id="rId3" imgW="6633023" imgH="5255207" progId="Excel.Chart.8">
                  <p:embed/>
                </p:oleObj>
              </mc:Choice>
              <mc:Fallback>
                <p:oleObj r:id="rId3" imgW="6633023" imgH="5255207" progId="Excel.Char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0" y="973254"/>
                        <a:ext cx="6469380" cy="4330266"/>
                      </a:xfrm>
                      <a:prstGeom prst="rect">
                        <a:avLst/>
                      </a:prstGeom>
                      <a:ln>
                        <a:solidFill>
                          <a:srgbClr val="FF0066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411480" y="228600"/>
            <a:ext cx="9875520" cy="533400"/>
          </a:xfrm>
          <a:prstGeom prst="rect">
            <a:avLst/>
          </a:prstGeom>
          <a:solidFill>
            <a:srgbClr val="00CCFF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200" dirty="0" smtClean="0">
                <a:latin typeface="Arial" pitchFamily="34" charset="0"/>
              </a:rPr>
              <a:t>Fig 1: </a:t>
            </a:r>
            <a:r>
              <a:rPr lang="en-US" sz="3200" dirty="0">
                <a:latin typeface="Arial" pitchFamily="34" charset="0"/>
              </a:rPr>
              <a:t>Multiple bar </a:t>
            </a:r>
            <a:r>
              <a:rPr lang="en-US" sz="3200" dirty="0" smtClean="0">
                <a:latin typeface="Arial" pitchFamily="34" charset="0"/>
              </a:rPr>
              <a:t>diagram showing cure rate</a:t>
            </a:r>
            <a:endParaRPr lang="en-US" sz="32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9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729740" y="0"/>
            <a:ext cx="8610600" cy="838200"/>
          </a:xfrm>
          <a:solidFill>
            <a:schemeClr val="accent1"/>
          </a:solidFill>
          <a:ln>
            <a:solidFill>
              <a:srgbClr val="FF0066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mtClean="0">
                <a:latin typeface="Comic Sans MS" pitchFamily="66" charset="0"/>
              </a:rPr>
              <a:t>Strategy for Data Analysis 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330" y="1017270"/>
            <a:ext cx="10869929" cy="4366260"/>
          </a:xfrm>
          <a:solidFill>
            <a:srgbClr val="FFFF99"/>
          </a:solidFill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dirty="0" smtClean="0">
                <a:latin typeface="Times New Roman" pitchFamily="18" charset="0"/>
              </a:rPr>
              <a:t>For analytical studies provide in </a:t>
            </a:r>
            <a:r>
              <a:rPr lang="en-US" dirty="0">
                <a:latin typeface="Times New Roman" pitchFamily="18" charset="0"/>
              </a:rPr>
              <a:t>the </a:t>
            </a:r>
            <a:r>
              <a:rPr lang="en-US" dirty="0" smtClean="0">
                <a:latin typeface="Times New Roman" pitchFamily="18" charset="0"/>
              </a:rPr>
              <a:t>table </a:t>
            </a:r>
            <a:r>
              <a:rPr lang="en-US" dirty="0">
                <a:latin typeface="Times New Roman" pitchFamily="18" charset="0"/>
              </a:rPr>
              <a:t>related information about the variables being compared (Mean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±SD</a:t>
            </a:r>
            <a:r>
              <a:rPr lang="en-US" dirty="0">
                <a:latin typeface="Times New Roman" pitchFamily="18" charset="0"/>
              </a:rPr>
              <a:t>  in case of Normal distribution &amp; Median and Inter Quartile Range in case of Skewed  distribution) or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No .&amp; %</a:t>
            </a:r>
            <a:r>
              <a:rPr lang="en-US" dirty="0">
                <a:latin typeface="Times New Roman" pitchFamily="18" charset="0"/>
              </a:rPr>
              <a:t>, with 95% </a:t>
            </a:r>
            <a:r>
              <a:rPr lang="en-US" dirty="0" smtClean="0">
                <a:latin typeface="Times New Roman" pitchFamily="18" charset="0"/>
              </a:rPr>
              <a:t>CI.</a:t>
            </a:r>
            <a:endParaRPr lang="en-US" dirty="0">
              <a:latin typeface="Times New Roman" pitchFamily="18" charset="0"/>
            </a:endParaRPr>
          </a:p>
          <a:p>
            <a:pPr eaLnBrk="1" hangingPunct="1"/>
            <a:r>
              <a:rPr lang="en-US" dirty="0" smtClean="0">
                <a:latin typeface="Times New Roman" pitchFamily="18" charset="0"/>
              </a:rPr>
              <a:t>Then provide inferential  statistics  i.e. information related to p value, which includes test statistics such as values of student t test, χ2, degree of freedom or measuring strength of association between two variables. 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upper italics (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0.048). For all 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values include the exact value and not less than 0.05 or 0.001.</a:t>
            </a:r>
          </a:p>
          <a:p>
            <a:pPr eaLnBrk="1" hangingPunct="1"/>
            <a:endParaRPr lang="en-US" dirty="0" smtClean="0">
              <a:latin typeface="Times New Roman" pitchFamily="18" charset="0"/>
            </a:endParaRPr>
          </a:p>
          <a:p>
            <a:pPr eaLnBrk="1" hangingPunct="1"/>
            <a:endParaRPr 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1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03" y="848798"/>
            <a:ext cx="10877550" cy="41353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06040" y="5735435"/>
            <a:ext cx="5897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Provide Short description of the table </a:t>
            </a:r>
            <a:endParaRPr lang="en-IN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35098" y="5128947"/>
            <a:ext cx="714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* </a:t>
            </a:r>
            <a:r>
              <a:rPr lang="en-IN" sz="2400" b="1" dirty="0" smtClean="0"/>
              <a:t>Take proper Denominator while calculating percent 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6343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9" y="1044597"/>
            <a:ext cx="109537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5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27"/>
          <p:cNvSpPr>
            <a:spLocks noChangeArrowheads="1"/>
          </p:cNvSpPr>
          <p:nvPr/>
        </p:nvSpPr>
        <p:spPr bwMode="auto">
          <a:xfrm>
            <a:off x="1905000" y="228600"/>
            <a:ext cx="8382000" cy="762000"/>
          </a:xfrm>
          <a:prstGeom prst="rect">
            <a:avLst/>
          </a:prstGeom>
          <a:solidFill>
            <a:srgbClr val="00CCFF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200" dirty="0">
                <a:latin typeface="Arial" pitchFamily="34" charset="0"/>
              </a:rPr>
              <a:t>Table for more than two Mean &amp; SD</a:t>
            </a:r>
          </a:p>
        </p:txBody>
      </p:sp>
      <p:graphicFrame>
        <p:nvGraphicFramePr>
          <p:cNvPr id="136556" name="Group 13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502297"/>
              </p:ext>
            </p:extLst>
          </p:nvPr>
        </p:nvGraphicFramePr>
        <p:xfrm>
          <a:off x="601980" y="2407920"/>
          <a:ext cx="10690860" cy="3321794"/>
        </p:xfrm>
        <a:graphic>
          <a:graphicData uri="http://schemas.openxmlformats.org/drawingml/2006/table">
            <a:tbl>
              <a:tblPr/>
              <a:tblGrid>
                <a:gridCol w="2584348"/>
                <a:gridCol w="2342065"/>
                <a:gridCol w="2422826"/>
                <a:gridCol w="3341621"/>
              </a:tblGrid>
              <a:tr h="984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Parameter</a:t>
                      </a: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Company 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Mean</a:t>
                      </a:r>
                      <a:r>
                        <a:rPr kumimoji="0" 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±SD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Company B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Mean</a:t>
                      </a:r>
                      <a:r>
                        <a:rPr kumimoji="0" lang="en-US" sz="3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±SD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 value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</a:tr>
              <a:tr h="1164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Monthly salary(000)</a:t>
                      </a: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124 </a:t>
                      </a:r>
                      <a:r>
                        <a:rPr kumimoji="0" 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±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154 </a:t>
                      </a:r>
                      <a:r>
                        <a:rPr kumimoji="0" 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± 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14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t=?, 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df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=?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P&lt;0.05, Sign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</a:tr>
              <a:tr h="10540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Age years</a:t>
                      </a: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28 </a:t>
                      </a:r>
                      <a:r>
                        <a:rPr kumimoji="0" 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± 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32 </a:t>
                      </a:r>
                      <a:r>
                        <a:rPr kumimoji="0" 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± 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6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t=?, 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df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=?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P&lt;0.01, Sign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</a:tr>
            </a:tbl>
          </a:graphicData>
        </a:graphic>
      </p:graphicFrame>
      <p:sp>
        <p:nvSpPr>
          <p:cNvPr id="36894" name="Text Box 1267"/>
          <p:cNvSpPr>
            <a:spLocks noGrp="1" noChangeArrowheads="1"/>
          </p:cNvSpPr>
          <p:nvPr>
            <p:ph type="body" idx="1"/>
          </p:nvPr>
        </p:nvSpPr>
        <p:spPr>
          <a:xfrm>
            <a:off x="1905000" y="1143000"/>
            <a:ext cx="8458200" cy="5334000"/>
          </a:xfrm>
          <a:noFill/>
        </p:spPr>
        <p:txBody>
          <a:bodyPr/>
          <a:lstStyle/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dirty="0" smtClean="0">
                <a:latin typeface="Times New Roman" pitchFamily="18" charset="0"/>
              </a:rPr>
              <a:t>Table 4 : </a:t>
            </a:r>
            <a:r>
              <a:rPr lang="en-US" sz="3600" dirty="0">
                <a:latin typeface="Times New Roman" pitchFamily="18" charset="0"/>
              </a:rPr>
              <a:t>Mean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±SD  of salary and age of employees of company A and B</a:t>
            </a:r>
          </a:p>
        </p:txBody>
      </p:sp>
    </p:spTree>
    <p:extLst>
      <p:ext uri="{BB962C8B-B14F-4D97-AF65-F5344CB8AC3E}">
        <p14:creationId xmlns:p14="http://schemas.microsoft.com/office/powerpoint/2010/main" val="294204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205105"/>
            <a:ext cx="10515600" cy="1086485"/>
          </a:xfrm>
        </p:spPr>
        <p:txBody>
          <a:bodyPr/>
          <a:lstStyle/>
          <a:p>
            <a:r>
              <a:rPr lang="en-IN" dirty="0" smtClean="0"/>
              <a:t>Discussion :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060" y="1597025"/>
            <a:ext cx="10515600" cy="4351338"/>
          </a:xfrm>
          <a:ln>
            <a:solidFill>
              <a:schemeClr val="tx2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Include </a:t>
            </a:r>
            <a:r>
              <a:rPr lang="en-US" dirty="0"/>
              <a:t>summary of </a:t>
            </a:r>
            <a:r>
              <a:rPr lang="en-US" i="1" dirty="0"/>
              <a:t>key findings</a:t>
            </a:r>
            <a:r>
              <a:rPr lang="en-US" dirty="0"/>
              <a:t> (primary outcome measures, secondary outcome measures, results as they relate to a prior hypothesis); </a:t>
            </a:r>
            <a:endParaRPr lang="en-US" dirty="0" smtClean="0"/>
          </a:p>
          <a:p>
            <a:r>
              <a:rPr lang="en-US" i="1" dirty="0" smtClean="0"/>
              <a:t>Strengths </a:t>
            </a:r>
            <a:r>
              <a:rPr lang="en-US" i="1" dirty="0"/>
              <a:t>and limitations</a:t>
            </a:r>
            <a:r>
              <a:rPr lang="en-US" dirty="0"/>
              <a:t> of the study (study question, study design, data collection, analysis and interpretation); </a:t>
            </a:r>
            <a:endParaRPr lang="en-US" dirty="0" smtClean="0"/>
          </a:p>
          <a:p>
            <a:r>
              <a:rPr lang="en-US" i="1" dirty="0" smtClean="0"/>
              <a:t>Interpretation </a:t>
            </a:r>
            <a:r>
              <a:rPr lang="en-US" i="1" dirty="0"/>
              <a:t>and implications</a:t>
            </a:r>
            <a:r>
              <a:rPr lang="en-US" dirty="0"/>
              <a:t> in the context of the totality of evidence (is there a systematic review to refer to, if not, could one be reasonably done here and </a:t>
            </a:r>
            <a:r>
              <a:rPr lang="en-US" dirty="0" smtClean="0"/>
              <a:t>now?</a:t>
            </a:r>
          </a:p>
          <a:p>
            <a:r>
              <a:rPr lang="en-US" dirty="0" smtClean="0"/>
              <a:t>what </a:t>
            </a:r>
            <a:r>
              <a:rPr lang="en-US" dirty="0"/>
              <a:t>this study adds to the available evidence, effects on patient care and health policy, possible mechanisms); </a:t>
            </a:r>
            <a:endParaRPr lang="en-US" dirty="0" smtClean="0"/>
          </a:p>
          <a:p>
            <a:r>
              <a:rPr lang="en-US" i="1" dirty="0" smtClean="0"/>
              <a:t>Controversies</a:t>
            </a:r>
            <a:r>
              <a:rPr lang="en-US" dirty="0"/>
              <a:t> raised by this study; and </a:t>
            </a:r>
            <a:r>
              <a:rPr lang="en-US" i="1" dirty="0"/>
              <a:t>Future research directions</a:t>
            </a:r>
            <a:r>
              <a:rPr lang="en-US" dirty="0"/>
              <a:t> (for this particular research collaboration, underlying mechanisms, clinical research).</a:t>
            </a:r>
            <a:br>
              <a:rPr lang="en-US" dirty="0"/>
            </a:b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33929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205105"/>
            <a:ext cx="10515600" cy="1086485"/>
          </a:xfrm>
        </p:spPr>
        <p:txBody>
          <a:bodyPr/>
          <a:lstStyle/>
          <a:p>
            <a:r>
              <a:rPr lang="en-IN" dirty="0" smtClean="0"/>
              <a:t>Discussion Section: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769" y="1291590"/>
            <a:ext cx="10515600" cy="4351338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Answer </a:t>
            </a:r>
            <a:r>
              <a:rPr lang="en-US" dirty="0"/>
              <a:t>the question posed in the </a:t>
            </a:r>
            <a:r>
              <a:rPr lang="en-US" dirty="0" smtClean="0"/>
              <a:t>introduction</a:t>
            </a:r>
          </a:p>
          <a:p>
            <a:r>
              <a:rPr lang="en-US" dirty="0" smtClean="0"/>
              <a:t>Then </a:t>
            </a:r>
            <a:r>
              <a:rPr lang="en-US" dirty="0"/>
              <a:t>explain how the answer fits in (or does not fit in) with other published </a:t>
            </a:r>
            <a:r>
              <a:rPr lang="en-US" dirty="0" smtClean="0"/>
              <a:t>results</a:t>
            </a:r>
          </a:p>
          <a:p>
            <a:r>
              <a:rPr lang="en-US" dirty="0"/>
              <a:t>Put the results into context.</a:t>
            </a:r>
          </a:p>
          <a:p>
            <a:r>
              <a:rPr lang="en-US" dirty="0" smtClean="0"/>
              <a:t>Do </a:t>
            </a:r>
            <a:r>
              <a:rPr lang="en-US" dirty="0"/>
              <a:t>not repeat in detail data or other material given in the Introduction or the Results section</a:t>
            </a:r>
            <a:r>
              <a:rPr lang="en-US" dirty="0" smtClean="0"/>
              <a:t>..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0795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Need of Writing Research Paper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E89F9083-F687-4AEE-94F1-B419A42F855C}"/>
              </a:ext>
            </a:extLst>
          </p:cNvPr>
          <p:cNvGrpSpPr/>
          <p:nvPr/>
        </p:nvGrpSpPr>
        <p:grpSpPr>
          <a:xfrm>
            <a:off x="942417" y="1733147"/>
            <a:ext cx="2155752" cy="1100913"/>
            <a:chOff x="474140" y="1335958"/>
            <a:chExt cx="2421972" cy="12368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FAD9F746-BAEA-443D-9A58-2290F65601C2}"/>
                </a:ext>
              </a:extLst>
            </p:cNvPr>
            <p:cNvSpPr/>
            <p:nvPr/>
          </p:nvSpPr>
          <p:spPr>
            <a:xfrm rot="16200000">
              <a:off x="1744048" y="1378393"/>
              <a:ext cx="1152128" cy="11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5" name="Isosceles Triangle 1">
              <a:extLst>
                <a:ext uri="{FF2B5EF4-FFF2-40B4-BE49-F238E27FC236}">
                  <a16:creationId xmlns:a16="http://schemas.microsoft.com/office/drawing/2014/main" xmlns="" id="{5EBB4A4D-D35F-470E-9152-AEBDBECA5585}"/>
                </a:ext>
              </a:extLst>
            </p:cNvPr>
            <p:cNvSpPr/>
            <p:nvPr/>
          </p:nvSpPr>
          <p:spPr>
            <a:xfrm rot="5400000">
              <a:off x="639556" y="1170542"/>
              <a:ext cx="1236868" cy="1567700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accent4"/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116C062-134E-42DB-937A-6844C6D76580}"/>
              </a:ext>
            </a:extLst>
          </p:cNvPr>
          <p:cNvSpPr/>
          <p:nvPr/>
        </p:nvSpPr>
        <p:spPr>
          <a:xfrm>
            <a:off x="1316148" y="2052771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86"/>
            <a:r>
              <a:rPr lang="en-US" altLang="ko-KR" sz="2400" b="1" dirty="0">
                <a:solidFill>
                  <a:prstClr val="white"/>
                </a:solidFill>
                <a:cs typeface="Arial" pitchFamily="34" charset="0"/>
              </a:rPr>
              <a:t>1</a:t>
            </a:r>
            <a:endParaRPr lang="ko-KR" altLang="en-US" sz="24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75E02EA8-8846-422E-9582-2C112382A444}"/>
              </a:ext>
            </a:extLst>
          </p:cNvPr>
          <p:cNvSpPr/>
          <p:nvPr/>
        </p:nvSpPr>
        <p:spPr>
          <a:xfrm>
            <a:off x="1200792" y="1990152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DB302C6-7099-4C74-A2A2-92F0220CDF5F}"/>
              </a:ext>
            </a:extLst>
          </p:cNvPr>
          <p:cNvSpPr/>
          <p:nvPr/>
        </p:nvSpPr>
        <p:spPr>
          <a:xfrm>
            <a:off x="1316148" y="2052771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86"/>
            <a:r>
              <a:rPr lang="en-US" altLang="ko-KR" sz="2400" b="1" dirty="0">
                <a:solidFill>
                  <a:prstClr val="white"/>
                </a:solidFill>
                <a:cs typeface="Arial" pitchFamily="34" charset="0"/>
              </a:rPr>
              <a:t>1</a:t>
            </a:r>
            <a:endParaRPr lang="ko-KR" altLang="en-US" sz="24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699A36-4D24-4C12-918E-DBC4C9FC12F1}"/>
              </a:ext>
            </a:extLst>
          </p:cNvPr>
          <p:cNvSpPr txBox="1"/>
          <p:nvPr/>
        </p:nvSpPr>
        <p:spPr>
          <a:xfrm>
            <a:off x="3445525" y="1892749"/>
            <a:ext cx="8171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/>
            <a:r>
              <a:rPr lang="en-US" sz="2800" dirty="0" smtClean="0"/>
              <a:t>To communicate research findings with peers</a:t>
            </a:r>
            <a:endParaRPr lang="en-US" sz="1200" dirty="0" smtClean="0"/>
          </a:p>
          <a:p>
            <a:pPr defTabSz="914286"/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.  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312601C7-E461-4948-AE34-A6033C48CB3E}"/>
              </a:ext>
            </a:extLst>
          </p:cNvPr>
          <p:cNvGrpSpPr/>
          <p:nvPr/>
        </p:nvGrpSpPr>
        <p:grpSpPr>
          <a:xfrm>
            <a:off x="3157872" y="3915302"/>
            <a:ext cx="2155753" cy="1100913"/>
            <a:chOff x="474139" y="1335959"/>
            <a:chExt cx="2421974" cy="123686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DC029145-2637-4F23-B22F-BEC79534764C}"/>
                </a:ext>
              </a:extLst>
            </p:cNvPr>
            <p:cNvSpPr/>
            <p:nvPr/>
          </p:nvSpPr>
          <p:spPr>
            <a:xfrm rot="16200000">
              <a:off x="1744049" y="1378392"/>
              <a:ext cx="1152128" cy="11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14" name="Isosceles Triangle 1">
              <a:extLst>
                <a:ext uri="{FF2B5EF4-FFF2-40B4-BE49-F238E27FC236}">
                  <a16:creationId xmlns:a16="http://schemas.microsoft.com/office/drawing/2014/main" xmlns="" id="{6F9C3FD7-5BFD-40FF-AB69-1093A166F38E}"/>
                </a:ext>
              </a:extLst>
            </p:cNvPr>
            <p:cNvSpPr/>
            <p:nvPr/>
          </p:nvSpPr>
          <p:spPr>
            <a:xfrm rot="5400000">
              <a:off x="639556" y="1170542"/>
              <a:ext cx="1236868" cy="1567701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accent2"/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CEC895A2-6575-49B7-8740-4ACD02B0EE42}"/>
              </a:ext>
            </a:extLst>
          </p:cNvPr>
          <p:cNvSpPr/>
          <p:nvPr/>
        </p:nvSpPr>
        <p:spPr>
          <a:xfrm>
            <a:off x="3415960" y="4172307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60D2806-3B8C-4768-B9B0-1D66E6D7150A}"/>
              </a:ext>
            </a:extLst>
          </p:cNvPr>
          <p:cNvSpPr/>
          <p:nvPr/>
        </p:nvSpPr>
        <p:spPr>
          <a:xfrm>
            <a:off x="3536777" y="4234926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86"/>
            <a:r>
              <a:rPr lang="en-US" altLang="ko-KR" sz="2400" b="1" dirty="0">
                <a:solidFill>
                  <a:prstClr val="white"/>
                </a:solidFill>
                <a:cs typeface="Arial" pitchFamily="34" charset="0"/>
              </a:rPr>
              <a:t>3</a:t>
            </a:r>
            <a:endParaRPr lang="ko-KR" altLang="en-US" sz="24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2477FCA-3846-49CB-8F65-B52B57E8B1C5}"/>
              </a:ext>
            </a:extLst>
          </p:cNvPr>
          <p:cNvSpPr txBox="1"/>
          <p:nvPr/>
        </p:nvSpPr>
        <p:spPr>
          <a:xfrm>
            <a:off x="5587756" y="4091567"/>
            <a:ext cx="5863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/>
            <a:r>
              <a:rPr lang="en-US" altLang="ko-KR" sz="2800" dirty="0">
                <a:cs typeface="Arial" pitchFamily="34" charset="0"/>
              </a:rPr>
              <a:t>Promotion and career advancement</a:t>
            </a:r>
            <a:endParaRPr lang="ko-KR" altLang="en-US" sz="2800" dirty="0">
              <a:cs typeface="Arial" pitchFamily="34" charset="0"/>
            </a:endParaRPr>
          </a:p>
          <a:p>
            <a:pPr defTabSz="914286"/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959BA264-2A77-4984-9807-CA4EE7FC6501}"/>
              </a:ext>
            </a:extLst>
          </p:cNvPr>
          <p:cNvGrpSpPr/>
          <p:nvPr/>
        </p:nvGrpSpPr>
        <p:grpSpPr>
          <a:xfrm>
            <a:off x="2050144" y="2832699"/>
            <a:ext cx="2155752" cy="1100913"/>
            <a:chOff x="1744111" y="2572826"/>
            <a:chExt cx="2421972" cy="123686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75FA1B80-F852-40DB-AFB7-57E5232F15A0}"/>
                </a:ext>
              </a:extLst>
            </p:cNvPr>
            <p:cNvSpPr/>
            <p:nvPr/>
          </p:nvSpPr>
          <p:spPr>
            <a:xfrm rot="16200000">
              <a:off x="3014019" y="2615261"/>
              <a:ext cx="1152128" cy="11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xmlns="" id="{17166483-8531-439B-8A8A-D920680FEFC4}"/>
                </a:ext>
              </a:extLst>
            </p:cNvPr>
            <p:cNvSpPr/>
            <p:nvPr/>
          </p:nvSpPr>
          <p:spPr>
            <a:xfrm rot="5400000">
              <a:off x="1909527" y="2407410"/>
              <a:ext cx="1236868" cy="1567700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B0D524E-9B98-4D0C-866B-EAD3A152940B}"/>
              </a:ext>
            </a:extLst>
          </p:cNvPr>
          <p:cNvSpPr/>
          <p:nvPr/>
        </p:nvSpPr>
        <p:spPr>
          <a:xfrm>
            <a:off x="2320547" y="3089704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9E1DC37-5AF0-4B8C-BF6C-7D2168903C41}"/>
              </a:ext>
            </a:extLst>
          </p:cNvPr>
          <p:cNvSpPr/>
          <p:nvPr/>
        </p:nvSpPr>
        <p:spPr>
          <a:xfrm>
            <a:off x="2435903" y="3152323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86"/>
            <a:r>
              <a:rPr lang="en-US" altLang="ko-KR" sz="2400" b="1" dirty="0">
                <a:solidFill>
                  <a:prstClr val="white"/>
                </a:solidFill>
                <a:cs typeface="Arial" pitchFamily="34" charset="0"/>
              </a:rPr>
              <a:t>2</a:t>
            </a:r>
            <a:endParaRPr lang="ko-KR" altLang="en-US" sz="24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8D7E39D-52CB-4C35-9F1A-8294C4993367}"/>
              </a:ext>
            </a:extLst>
          </p:cNvPr>
          <p:cNvSpPr txBox="1"/>
          <p:nvPr/>
        </p:nvSpPr>
        <p:spPr>
          <a:xfrm>
            <a:off x="4432698" y="3015214"/>
            <a:ext cx="7184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/>
            <a:r>
              <a:rPr lang="en-US" sz="2800" dirty="0" smtClean="0">
                <a:solidFill>
                  <a:prstClr val="black"/>
                </a:solidFill>
                <a:latin typeface="Calibri" panose="020F0502020204030204"/>
              </a:rPr>
              <a:t>Receive academic &amp; professional recognition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AC005778-5A13-4432-84D0-D6EB0A02F171}"/>
              </a:ext>
            </a:extLst>
          </p:cNvPr>
          <p:cNvGrpSpPr/>
          <p:nvPr/>
        </p:nvGrpSpPr>
        <p:grpSpPr>
          <a:xfrm>
            <a:off x="4192375" y="5083386"/>
            <a:ext cx="2155752" cy="1100913"/>
            <a:chOff x="1744111" y="2572826"/>
            <a:chExt cx="2421972" cy="123686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903F2B4C-2291-4064-B29B-C243E9F4C843}"/>
                </a:ext>
              </a:extLst>
            </p:cNvPr>
            <p:cNvSpPr/>
            <p:nvPr/>
          </p:nvSpPr>
          <p:spPr>
            <a:xfrm rot="16200000">
              <a:off x="3014019" y="2615261"/>
              <a:ext cx="1152128" cy="115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0" name="Isosceles Triangle 1">
              <a:extLst>
                <a:ext uri="{FF2B5EF4-FFF2-40B4-BE49-F238E27FC236}">
                  <a16:creationId xmlns:a16="http://schemas.microsoft.com/office/drawing/2014/main" xmlns="" id="{171A2ACC-C0DC-47D6-BBB0-8996B8C53014}"/>
                </a:ext>
              </a:extLst>
            </p:cNvPr>
            <p:cNvSpPr/>
            <p:nvPr/>
          </p:nvSpPr>
          <p:spPr>
            <a:xfrm rot="5400000">
              <a:off x="1909527" y="2407410"/>
              <a:ext cx="1236868" cy="1567700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E8307360-5A52-488A-AA47-21E2E383040E}"/>
              </a:ext>
            </a:extLst>
          </p:cNvPr>
          <p:cNvSpPr/>
          <p:nvPr/>
        </p:nvSpPr>
        <p:spPr>
          <a:xfrm>
            <a:off x="4544727" y="5254909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82325386-C5A6-4050-B93E-F5E49DD65ECB}"/>
              </a:ext>
            </a:extLst>
          </p:cNvPr>
          <p:cNvSpPr/>
          <p:nvPr/>
        </p:nvSpPr>
        <p:spPr>
          <a:xfrm>
            <a:off x="4668304" y="5317528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86"/>
            <a:r>
              <a:rPr lang="en-US" altLang="ko-KR" sz="2400" b="1" dirty="0">
                <a:solidFill>
                  <a:prstClr val="white"/>
                </a:solidFill>
                <a:cs typeface="Arial" pitchFamily="34" charset="0"/>
              </a:rPr>
              <a:t>4</a:t>
            </a:r>
            <a:endParaRPr lang="ko-KR" altLang="en-US" sz="24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39" name="Round Same Side Corner Rectangle 11">
            <a:extLst>
              <a:ext uri="{FF2B5EF4-FFF2-40B4-BE49-F238E27FC236}">
                <a16:creationId xmlns:a16="http://schemas.microsoft.com/office/drawing/2014/main" xmlns="" id="{61486775-2C3A-4831-B97D-413631422112}"/>
              </a:ext>
            </a:extLst>
          </p:cNvPr>
          <p:cNvSpPr>
            <a:spLocks noChangeAspect="1"/>
          </p:cNvSpPr>
          <p:nvPr/>
        </p:nvSpPr>
        <p:spPr>
          <a:xfrm rot="9900000">
            <a:off x="2548779" y="214639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3" name="Picture 32"/>
          <p:cNvPicPr/>
          <p:nvPr/>
        </p:nvPicPr>
        <p:blipFill>
          <a:blip r:embed="rId3"/>
          <a:stretch>
            <a:fillRect/>
          </a:stretch>
        </p:blipFill>
        <p:spPr>
          <a:xfrm>
            <a:off x="3256742" y="3114666"/>
            <a:ext cx="1031510" cy="581339"/>
          </a:xfrm>
          <a:prstGeom prst="rect">
            <a:avLst/>
          </a:prstGeom>
        </p:spPr>
      </p:pic>
      <p:sp>
        <p:nvSpPr>
          <p:cNvPr id="37" name="Rectangle 7">
            <a:extLst>
              <a:ext uri="{FF2B5EF4-FFF2-40B4-BE49-F238E27FC236}">
                <a16:creationId xmlns=""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4697656" y="419377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Rectangle 8"/>
          <p:cNvSpPr/>
          <p:nvPr/>
        </p:nvSpPr>
        <p:spPr>
          <a:xfrm>
            <a:off x="6539253" y="5253500"/>
            <a:ext cx="42049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86"/>
            <a:r>
              <a:rPr lang="en-US" sz="2800" dirty="0" smtClean="0"/>
              <a:t>Unethical if not published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pic>
        <p:nvPicPr>
          <p:cNvPr id="34" name="Picture 33" descr="Ethics Line Concept Simple Line Icon Colored Illustration Ethics ...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983" y="5173257"/>
            <a:ext cx="659022" cy="9194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266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 txBox="1">
            <a:spLocks/>
          </p:cNvSpPr>
          <p:nvPr/>
        </p:nvSpPr>
        <p:spPr>
          <a:xfrm>
            <a:off x="5821252" y="1622737"/>
            <a:ext cx="5384982" cy="4646989"/>
          </a:xfrm>
          <a:prstGeom prst="rect">
            <a:avLst/>
          </a:prstGeom>
          <a:solidFill>
            <a:schemeClr val="tx2">
              <a:lumMod val="60000"/>
              <a:lumOff val="40000"/>
              <a:alpha val="1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defRPr/>
            </a:pPr>
            <a:r>
              <a:rPr lang="en-US" dirty="0" smtClean="0"/>
              <a:t>Don’t Include </a:t>
            </a:r>
            <a:r>
              <a:rPr lang="en-US" dirty="0"/>
              <a:t>in Discussion</a:t>
            </a:r>
          </a:p>
          <a:p>
            <a:pPr marL="0" indent="0" algn="ctr">
              <a:buNone/>
            </a:pPr>
            <a:endParaRPr lang="en-US" sz="1600" dirty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Drawing conclusion beyond study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Unwarranted speculations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Inflations of the important findings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Conclusions that are not supported</a:t>
            </a:r>
          </a:p>
          <a:p>
            <a:endParaRPr lang="en-US" sz="2400" dirty="0" smtClean="0">
              <a:solidFill>
                <a:prstClr val="black"/>
              </a:solidFill>
            </a:endParaRPr>
          </a:p>
          <a:p>
            <a:endParaRPr lang="en-US" sz="2400" dirty="0">
              <a:solidFill>
                <a:prstClr val="black"/>
              </a:solidFill>
            </a:endParaRPr>
          </a:p>
          <a:p>
            <a:pPr marL="0" indent="0" algn="ctr">
              <a:buNone/>
            </a:pP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438954" y="1622738"/>
            <a:ext cx="5104595" cy="4646989"/>
          </a:xfrm>
          <a:prstGeom prst="rect">
            <a:avLst/>
          </a:prstGeom>
          <a:solidFill>
            <a:schemeClr val="tx2">
              <a:lumMod val="60000"/>
              <a:lumOff val="40000"/>
              <a:alpha val="1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defRPr/>
            </a:pPr>
            <a:r>
              <a:rPr lang="en-US" dirty="0"/>
              <a:t>Include in Discussion</a:t>
            </a:r>
          </a:p>
          <a:p>
            <a:pPr marL="0" indent="0" algn="ctr">
              <a:buNone/>
            </a:pPr>
            <a:endParaRPr lang="en-US" sz="1600" dirty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State main findings of the study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Explain the meaning of importance 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 Relate the findings to similar studies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 Consider alternative explanations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State the relevance of the findings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Acknowledge the limitations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Make suggestion for further research</a:t>
            </a:r>
          </a:p>
          <a:p>
            <a:endParaRPr lang="en-US" sz="2400" dirty="0" smtClean="0">
              <a:solidFill>
                <a:prstClr val="black"/>
              </a:solidFill>
            </a:endParaRPr>
          </a:p>
          <a:p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15208" y="423299"/>
            <a:ext cx="9669346" cy="9561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4400" dirty="0" smtClean="0">
                <a:solidFill>
                  <a:srgbClr val="4472C4"/>
                </a:solidFill>
                <a:latin typeface="Calibri Light" panose="020F0302020204030204"/>
              </a:rPr>
              <a:t>Do’s </a:t>
            </a:r>
            <a:r>
              <a:rPr lang="en-US" sz="4400" dirty="0">
                <a:solidFill>
                  <a:srgbClr val="4472C4"/>
                </a:solidFill>
                <a:latin typeface="Calibri Light" panose="020F0302020204030204"/>
              </a:rPr>
              <a:t>&amp; Don’t </a:t>
            </a:r>
            <a:r>
              <a:rPr lang="en-US" sz="4400" dirty="0" smtClean="0">
                <a:solidFill>
                  <a:srgbClr val="4472C4"/>
                </a:solidFill>
                <a:latin typeface="Calibri Light" panose="020F0302020204030204"/>
              </a:rPr>
              <a:t>of </a:t>
            </a:r>
            <a:r>
              <a:rPr lang="en-US" sz="4400" dirty="0">
                <a:solidFill>
                  <a:srgbClr val="4472C4"/>
                </a:solidFill>
                <a:latin typeface="Calibri Light" panose="020F0302020204030204"/>
              </a:rPr>
              <a:t>Discussion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61237" y="338485"/>
            <a:ext cx="853971" cy="1040914"/>
            <a:chOff x="6522100" y="381000"/>
            <a:chExt cx="1250300" cy="1524000"/>
          </a:xfrm>
        </p:grpSpPr>
        <p:sp>
          <p:nvSpPr>
            <p:cNvPr id="14" name="Freeform 13"/>
            <p:cNvSpPr/>
            <p:nvPr userDrawn="1"/>
          </p:nvSpPr>
          <p:spPr>
            <a:xfrm>
              <a:off x="7695029" y="381116"/>
              <a:ext cx="77371" cy="61971"/>
            </a:xfrm>
            <a:custGeom>
              <a:avLst/>
              <a:gdLst/>
              <a:ahLst/>
              <a:cxnLst/>
              <a:rect l="l" t="t" r="r" b="b"/>
              <a:pathLst>
                <a:path w="242596" h="194310">
                  <a:moveTo>
                    <a:pt x="150495" y="0"/>
                  </a:moveTo>
                  <a:lnTo>
                    <a:pt x="152682" y="2754"/>
                  </a:lnTo>
                  <a:lnTo>
                    <a:pt x="242596" y="194310"/>
                  </a:lnTo>
                  <a:lnTo>
                    <a:pt x="0" y="194310"/>
                  </a:ln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Isosceles Triangle 14"/>
            <p:cNvSpPr/>
            <p:nvPr userDrawn="1"/>
          </p:nvSpPr>
          <p:spPr>
            <a:xfrm flipV="1">
              <a:off x="6550567" y="381000"/>
              <a:ext cx="1193067" cy="762000"/>
            </a:xfrm>
            <a:prstGeom prst="triangl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Freeform 15"/>
            <p:cNvSpPr/>
            <p:nvPr userDrawn="1"/>
          </p:nvSpPr>
          <p:spPr>
            <a:xfrm flipH="1">
              <a:off x="6522100" y="381116"/>
              <a:ext cx="77371" cy="61971"/>
            </a:xfrm>
            <a:custGeom>
              <a:avLst/>
              <a:gdLst/>
              <a:ahLst/>
              <a:cxnLst/>
              <a:rect l="l" t="t" r="r" b="b"/>
              <a:pathLst>
                <a:path w="242596" h="194310">
                  <a:moveTo>
                    <a:pt x="150495" y="0"/>
                  </a:moveTo>
                  <a:lnTo>
                    <a:pt x="152682" y="2754"/>
                  </a:lnTo>
                  <a:lnTo>
                    <a:pt x="242596" y="194310"/>
                  </a:lnTo>
                  <a:lnTo>
                    <a:pt x="0" y="194310"/>
                  </a:ln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Freeform 16"/>
            <p:cNvSpPr/>
            <p:nvPr userDrawn="1"/>
          </p:nvSpPr>
          <p:spPr>
            <a:xfrm flipV="1">
              <a:off x="7695029" y="1843029"/>
              <a:ext cx="77371" cy="61971"/>
            </a:xfrm>
            <a:custGeom>
              <a:avLst/>
              <a:gdLst/>
              <a:ahLst/>
              <a:cxnLst/>
              <a:rect l="l" t="t" r="r" b="b"/>
              <a:pathLst>
                <a:path w="242596" h="194310">
                  <a:moveTo>
                    <a:pt x="150495" y="0"/>
                  </a:moveTo>
                  <a:lnTo>
                    <a:pt x="152682" y="2754"/>
                  </a:lnTo>
                  <a:lnTo>
                    <a:pt x="242596" y="194310"/>
                  </a:lnTo>
                  <a:lnTo>
                    <a:pt x="0" y="194310"/>
                  </a:ln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Freeform 17"/>
            <p:cNvSpPr/>
            <p:nvPr userDrawn="1"/>
          </p:nvSpPr>
          <p:spPr>
            <a:xfrm flipH="1" flipV="1">
              <a:off x="6522100" y="1843029"/>
              <a:ext cx="77371" cy="61971"/>
            </a:xfrm>
            <a:custGeom>
              <a:avLst/>
              <a:gdLst/>
              <a:ahLst/>
              <a:cxnLst/>
              <a:rect l="l" t="t" r="r" b="b"/>
              <a:pathLst>
                <a:path w="242596" h="194310">
                  <a:moveTo>
                    <a:pt x="150495" y="0"/>
                  </a:moveTo>
                  <a:lnTo>
                    <a:pt x="152682" y="2754"/>
                  </a:lnTo>
                  <a:lnTo>
                    <a:pt x="242596" y="194310"/>
                  </a:lnTo>
                  <a:lnTo>
                    <a:pt x="0" y="194310"/>
                  </a:ln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Isosceles Triangle 18"/>
            <p:cNvSpPr/>
            <p:nvPr userDrawn="1"/>
          </p:nvSpPr>
          <p:spPr>
            <a:xfrm>
              <a:off x="6550567" y="1143000"/>
              <a:ext cx="1193067" cy="762000"/>
            </a:xfrm>
            <a:prstGeom prst="triangl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598324" y="6269727"/>
            <a:ext cx="920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Source :Hess Dean R (2004)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471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228" y="0"/>
            <a:ext cx="10515600" cy="746975"/>
          </a:xfrm>
        </p:spPr>
        <p:txBody>
          <a:bodyPr/>
          <a:lstStyle/>
          <a:p>
            <a:r>
              <a:rPr lang="en-IN" dirty="0" smtClean="0"/>
              <a:t>Limitation of Research study :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228" y="859709"/>
            <a:ext cx="10515600" cy="4351338"/>
          </a:xfrm>
        </p:spPr>
        <p:txBody>
          <a:bodyPr/>
          <a:lstStyle/>
          <a:p>
            <a:r>
              <a:rPr lang="en-US" dirty="0" smtClean="0"/>
              <a:t>No Research study is perfect or flawless</a:t>
            </a:r>
          </a:p>
          <a:p>
            <a:pPr marL="0" indent="0">
              <a:buNone/>
            </a:pPr>
            <a:r>
              <a:rPr lang="en-US" dirty="0" smtClean="0"/>
              <a:t>   The</a:t>
            </a:r>
            <a:r>
              <a:rPr lang="en-US" dirty="0"/>
              <a:t> limitations of a study are its flaws or </a:t>
            </a:r>
            <a:r>
              <a:rPr lang="en-US" dirty="0" smtClean="0"/>
              <a:t>shortcomings</a:t>
            </a:r>
          </a:p>
          <a:p>
            <a:r>
              <a:rPr lang="en-US" dirty="0" smtClean="0"/>
              <a:t> Due to unavailability </a:t>
            </a:r>
            <a:r>
              <a:rPr lang="en-US" dirty="0"/>
              <a:t>of </a:t>
            </a:r>
            <a:r>
              <a:rPr lang="en-US" dirty="0" smtClean="0"/>
              <a:t>resources</a:t>
            </a:r>
            <a:r>
              <a:rPr lang="en-US" dirty="0"/>
              <a:t>, small sample size, flawed methodology, etc. </a:t>
            </a:r>
            <a:endParaRPr lang="en-US" dirty="0" smtClean="0"/>
          </a:p>
          <a:p>
            <a:r>
              <a:rPr lang="en-US" dirty="0" smtClean="0"/>
              <a:t>Measurement or data collection problem </a:t>
            </a:r>
          </a:p>
          <a:p>
            <a:r>
              <a:rPr lang="en-US" dirty="0" smtClean="0"/>
              <a:t>Data collected is not representative (purposive sampling) to generalize the results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989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8" y="459484"/>
            <a:ext cx="11024315" cy="51530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8338" y="90152"/>
            <a:ext cx="425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Limitations of the study : 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66670" y="6194738"/>
            <a:ext cx="8899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Source :Quality of Work Life and Job Satisfaction in Print Media </a:t>
            </a:r>
            <a:r>
              <a:rPr lang="en-IN" dirty="0" err="1" smtClean="0"/>
              <a:t>Garima</a:t>
            </a:r>
            <a:r>
              <a:rPr lang="en-IN" dirty="0" smtClean="0"/>
              <a:t> </a:t>
            </a:r>
            <a:r>
              <a:rPr lang="en-IN" dirty="0" err="1" smtClean="0"/>
              <a:t>Mathur</a:t>
            </a:r>
            <a:r>
              <a:rPr lang="en-IN" dirty="0" smtClean="0"/>
              <a:t>, </a:t>
            </a:r>
            <a:r>
              <a:rPr lang="en-IN" dirty="0" err="1" smtClean="0"/>
              <a:t>Richa</a:t>
            </a:r>
            <a:r>
              <a:rPr lang="en-IN" dirty="0" smtClean="0"/>
              <a:t> Banerjee, Chanda Gulati, Sanjay Kant Prasad, </a:t>
            </a:r>
            <a:r>
              <a:rPr lang="en-IN" dirty="0" err="1" smtClean="0"/>
              <a:t>Priyadarshini</a:t>
            </a:r>
            <a:r>
              <a:rPr lang="en-IN" dirty="0" smtClean="0"/>
              <a:t> </a:t>
            </a:r>
            <a:r>
              <a:rPr lang="en-IN" dirty="0" err="1" smtClean="0"/>
              <a:t>Nagori</a:t>
            </a:r>
            <a:r>
              <a:rPr lang="en-IN" dirty="0" smtClean="0"/>
              <a:t>, Anuj Bansal, Archana Singh, Monika Jain, </a:t>
            </a:r>
            <a:r>
              <a:rPr lang="en-IN" dirty="0" err="1" smtClean="0"/>
              <a:t>Shilpi</a:t>
            </a:r>
            <a:r>
              <a:rPr lang="en-IN" dirty="0" smtClean="0"/>
              <a:t> </a:t>
            </a:r>
            <a:r>
              <a:rPr lang="en-IN" dirty="0" err="1" smtClean="0"/>
              <a:t>Upadhyay</a:t>
            </a:r>
            <a:r>
              <a:rPr lang="en-IN" dirty="0" smtClean="0"/>
              <a:t>, </a:t>
            </a:r>
            <a:r>
              <a:rPr lang="en-IN" dirty="0" err="1" smtClean="0"/>
              <a:t>Megha</a:t>
            </a:r>
            <a:r>
              <a:rPr lang="en-IN" dirty="0" smtClean="0"/>
              <a:t> </a:t>
            </a:r>
            <a:r>
              <a:rPr lang="en-IN" dirty="0" err="1" smtClean="0"/>
              <a:t>Salunke</a:t>
            </a:r>
            <a:r>
              <a:rPr lang="en-IN" dirty="0" smtClean="0"/>
              <a:t>, and </a:t>
            </a:r>
            <a:r>
              <a:rPr lang="en-IN" dirty="0" err="1" smtClean="0"/>
              <a:t>Anushruti</a:t>
            </a:r>
            <a:r>
              <a:rPr lang="en-IN" dirty="0" smtClean="0"/>
              <a:t> .2016.Psycholgy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197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54" y="90152"/>
            <a:ext cx="11036122" cy="1171977"/>
          </a:xfrm>
        </p:spPr>
        <p:txBody>
          <a:bodyPr/>
          <a:lstStyle/>
          <a:p>
            <a:r>
              <a:rPr lang="en-IN" dirty="0" smtClean="0"/>
              <a:t>Conclusion  Section: 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954" y="1262129"/>
            <a:ext cx="10515600" cy="4351338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It should provide </a:t>
            </a:r>
            <a:r>
              <a:rPr lang="en-US" dirty="0"/>
              <a:t>a brief summary of the </a:t>
            </a:r>
            <a:r>
              <a:rPr lang="en-US" dirty="0" smtClean="0"/>
              <a:t>results &amp; </a:t>
            </a:r>
            <a:r>
              <a:rPr lang="en-US" dirty="0"/>
              <a:t>should be more than a summary.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Goal </a:t>
            </a:r>
            <a:r>
              <a:rPr lang="en-US" dirty="0"/>
              <a:t>is to provide the most general claims that can be </a:t>
            </a:r>
            <a:r>
              <a:rPr lang="en-US" dirty="0" smtClean="0"/>
              <a:t>justified by </a:t>
            </a:r>
            <a:r>
              <a:rPr lang="en-US" dirty="0"/>
              <a:t>the evidence. </a:t>
            </a:r>
            <a:endParaRPr lang="en-US" dirty="0" smtClean="0"/>
          </a:p>
          <a:p>
            <a:r>
              <a:rPr lang="en-US" dirty="0" smtClean="0"/>
              <a:t>It should provide the key message of the author</a:t>
            </a:r>
          </a:p>
          <a:p>
            <a:r>
              <a:rPr lang="en-US" dirty="0" smtClean="0"/>
              <a:t>Don’t repeat abstract, introduction</a:t>
            </a:r>
          </a:p>
          <a:p>
            <a:r>
              <a:rPr lang="en-US" dirty="0" smtClean="0"/>
              <a:t>Conclusion should answer all research question stated in introduction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36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 Section :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44865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/>
              <a:t>About 30 references can be included. </a:t>
            </a:r>
            <a:endParaRPr lang="en-US" dirty="0" smtClean="0"/>
          </a:p>
          <a:p>
            <a:r>
              <a:rPr lang="en-US" dirty="0" smtClean="0"/>
              <a:t>Follow the style of the journal, APA, Vancouver , Howard etc.</a:t>
            </a:r>
          </a:p>
          <a:p>
            <a:r>
              <a:rPr lang="en-US" dirty="0" smtClean="0"/>
              <a:t>Use reference management software Mendeleye, Endnote</a:t>
            </a:r>
            <a:endParaRPr lang="en-IN" dirty="0"/>
          </a:p>
          <a:p>
            <a:r>
              <a:rPr lang="en-US" dirty="0" smtClean="0"/>
              <a:t>References has to be formatted correctly </a:t>
            </a:r>
            <a:r>
              <a:rPr lang="en-US" dirty="0"/>
              <a:t>according to </a:t>
            </a:r>
            <a:r>
              <a:rPr lang="en-US" dirty="0" smtClean="0"/>
              <a:t>guidelines</a:t>
            </a:r>
          </a:p>
          <a:p>
            <a:r>
              <a:rPr lang="en-US" dirty="0" smtClean="0"/>
              <a:t>Include latest references </a:t>
            </a:r>
          </a:p>
          <a:p>
            <a:r>
              <a:rPr lang="en-US" dirty="0"/>
              <a:t>These articles generally should not have more than six authors.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314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181" y="1"/>
            <a:ext cx="10654146" cy="969818"/>
          </a:xfrm>
        </p:spPr>
        <p:txBody>
          <a:bodyPr/>
          <a:lstStyle/>
          <a:p>
            <a:r>
              <a:rPr lang="en-IN" dirty="0" smtClean="0"/>
              <a:t>Title :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181" y="811369"/>
            <a:ext cx="11042073" cy="4797991"/>
          </a:xfrm>
          <a:ln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Title of the article should be short, continuous </a:t>
            </a:r>
            <a:r>
              <a:rPr lang="en-US" dirty="0" smtClean="0"/>
              <a:t>and  </a:t>
            </a:r>
            <a:r>
              <a:rPr lang="en-US" dirty="0"/>
              <a:t>sufficiently descriptive and informative </a:t>
            </a:r>
            <a:r>
              <a:rPr lang="en-US" dirty="0" smtClean="0"/>
              <a:t>, </a:t>
            </a:r>
            <a:r>
              <a:rPr lang="en-US" dirty="0"/>
              <a:t>useful in indexing and information retrieval.</a:t>
            </a:r>
          </a:p>
          <a:p>
            <a:r>
              <a:rPr lang="en-US" dirty="0" smtClean="0"/>
              <a:t>Avoid to long title, Should not contain more than 15 words, </a:t>
            </a:r>
          </a:p>
          <a:p>
            <a:r>
              <a:rPr lang="en-US" dirty="0" smtClean="0"/>
              <a:t>Avoid </a:t>
            </a:r>
            <a:r>
              <a:rPr lang="en-US" dirty="0"/>
              <a:t>abbreviations </a:t>
            </a:r>
            <a:r>
              <a:rPr lang="en-US" dirty="0" smtClean="0"/>
              <a:t> in Title</a:t>
            </a:r>
          </a:p>
          <a:p>
            <a:r>
              <a:rPr lang="en-US" dirty="0" smtClean="0"/>
              <a:t>Declarative title</a:t>
            </a:r>
            <a:endParaRPr lang="en-US" dirty="0"/>
          </a:p>
          <a:p>
            <a:r>
              <a:rPr lang="en-US" dirty="0" smtClean="0"/>
              <a:t>Connect Title with Experiment, outcome, subjects </a:t>
            </a:r>
          </a:p>
          <a:p>
            <a:r>
              <a:rPr lang="en-US" dirty="0" smtClean="0"/>
              <a:t>In concise way provide relevant information about your work</a:t>
            </a:r>
          </a:p>
          <a:p>
            <a:r>
              <a:rPr lang="en-US" dirty="0" smtClean="0"/>
              <a:t>Contain keywords, Descriptive phrase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76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5810" y="240298"/>
            <a:ext cx="958977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AUTHORSHIP</a:t>
            </a:r>
          </a:p>
          <a:p>
            <a:pPr algn="just"/>
            <a:endParaRPr lang="en-US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Authorship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credit should be based only on substantial contributions to each of the three components mentioned below: </a:t>
            </a:r>
          </a:p>
          <a:p>
            <a:pPr algn="just"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Concept and design of study or acquisition of data or analysis and interpretation of data;</a:t>
            </a:r>
          </a:p>
          <a:p>
            <a:pPr algn="just"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Drafting the article or revising it critically for important intellectual content; and</a:t>
            </a:r>
          </a:p>
          <a:p>
            <a:pPr algn="just"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Final approval of the version to be published</a:t>
            </a: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algn="just"/>
            <a:endParaRPr lang="en-US" sz="2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(Indian Journal of Medical Research) </a:t>
            </a:r>
            <a:endParaRPr lang="en-US" sz="2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512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412" y="666527"/>
            <a:ext cx="10515600" cy="4351338"/>
          </a:xfrm>
          <a:ln>
            <a:solidFill>
              <a:srgbClr val="FF0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Focus : </a:t>
            </a:r>
          </a:p>
          <a:p>
            <a:r>
              <a:rPr lang="en-IN" dirty="0" smtClean="0"/>
              <a:t>Style of writing </a:t>
            </a:r>
          </a:p>
          <a:p>
            <a:r>
              <a:rPr lang="en-IN" dirty="0" smtClean="0"/>
              <a:t>Grammar </a:t>
            </a:r>
          </a:p>
          <a:p>
            <a:endParaRPr lang="en-IN" dirty="0"/>
          </a:p>
          <a:p>
            <a:r>
              <a:rPr lang="en-IN" dirty="0" smtClean="0"/>
              <a:t>Plagiarism : </a:t>
            </a:r>
            <a:r>
              <a:rPr lang="en-US" dirty="0"/>
              <a:t>U</a:t>
            </a:r>
            <a:r>
              <a:rPr lang="en-US" dirty="0" smtClean="0"/>
              <a:t>sing </a:t>
            </a:r>
            <a:r>
              <a:rPr lang="en-US" dirty="0"/>
              <a:t>some other person's ideas and information without acknowledging that specific person as the source.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15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F1DD688-3D6B-4224-9545-997B874F0C90}"/>
              </a:ext>
            </a:extLst>
          </p:cNvPr>
          <p:cNvGrpSpPr/>
          <p:nvPr/>
        </p:nvGrpSpPr>
        <p:grpSpPr>
          <a:xfrm>
            <a:off x="7911758" y="87382"/>
            <a:ext cx="5074276" cy="3669499"/>
            <a:chOff x="5174578" y="2407953"/>
            <a:chExt cx="4840810" cy="3390099"/>
          </a:xfrm>
        </p:grpSpPr>
        <p:sp>
          <p:nvSpPr>
            <p:cNvPr id="3" name="Rectangle 38">
              <a:extLst>
                <a:ext uri="{FF2B5EF4-FFF2-40B4-BE49-F238E27FC236}">
                  <a16:creationId xmlns:a16="http://schemas.microsoft.com/office/drawing/2014/main" xmlns="" id="{FAA1D54F-3C6C-4699-8262-906B189D5126}"/>
                </a:ext>
              </a:extLst>
            </p:cNvPr>
            <p:cNvSpPr/>
            <p:nvPr/>
          </p:nvSpPr>
          <p:spPr>
            <a:xfrm rot="7746126">
              <a:off x="8647144" y="4429808"/>
              <a:ext cx="282916" cy="2453572"/>
            </a:xfrm>
            <a:custGeom>
              <a:avLst/>
              <a:gdLst>
                <a:gd name="connsiteX0" fmla="*/ 0 w 281140"/>
                <a:gd name="connsiteY0" fmla="*/ 2317881 h 2317883"/>
                <a:gd name="connsiteX1" fmla="*/ 5890 w 281140"/>
                <a:gd name="connsiteY1" fmla="*/ 162918 h 2317883"/>
                <a:gd name="connsiteX2" fmla="*/ 158242 w 281140"/>
                <a:gd name="connsiteY2" fmla="*/ 0 h 2317883"/>
                <a:gd name="connsiteX3" fmla="*/ 281140 w 281140"/>
                <a:gd name="connsiteY3" fmla="*/ 106275 h 2317883"/>
                <a:gd name="connsiteX4" fmla="*/ 281140 w 281140"/>
                <a:gd name="connsiteY4" fmla="*/ 2317883 h 2317883"/>
                <a:gd name="connsiteX5" fmla="*/ 0 w 281140"/>
                <a:gd name="connsiteY5" fmla="*/ 2317881 h 2317883"/>
                <a:gd name="connsiteX0" fmla="*/ 0 w 281140"/>
                <a:gd name="connsiteY0" fmla="*/ 2302794 h 2302796"/>
                <a:gd name="connsiteX1" fmla="*/ 5890 w 281140"/>
                <a:gd name="connsiteY1" fmla="*/ 147831 h 2302796"/>
                <a:gd name="connsiteX2" fmla="*/ 162025 w 281140"/>
                <a:gd name="connsiteY2" fmla="*/ 0 h 2302796"/>
                <a:gd name="connsiteX3" fmla="*/ 281140 w 281140"/>
                <a:gd name="connsiteY3" fmla="*/ 91188 h 2302796"/>
                <a:gd name="connsiteX4" fmla="*/ 281140 w 281140"/>
                <a:gd name="connsiteY4" fmla="*/ 2302796 h 2302796"/>
                <a:gd name="connsiteX5" fmla="*/ 0 w 281140"/>
                <a:gd name="connsiteY5" fmla="*/ 2302794 h 2302796"/>
                <a:gd name="connsiteX0" fmla="*/ 0 w 281140"/>
                <a:gd name="connsiteY0" fmla="*/ 2294398 h 2294400"/>
                <a:gd name="connsiteX1" fmla="*/ 5890 w 281140"/>
                <a:gd name="connsiteY1" fmla="*/ 139435 h 2294400"/>
                <a:gd name="connsiteX2" fmla="*/ 167772 w 281140"/>
                <a:gd name="connsiteY2" fmla="*/ 0 h 2294400"/>
                <a:gd name="connsiteX3" fmla="*/ 281140 w 281140"/>
                <a:gd name="connsiteY3" fmla="*/ 82792 h 2294400"/>
                <a:gd name="connsiteX4" fmla="*/ 281140 w 281140"/>
                <a:gd name="connsiteY4" fmla="*/ 2294400 h 2294400"/>
                <a:gd name="connsiteX5" fmla="*/ 0 w 281140"/>
                <a:gd name="connsiteY5" fmla="*/ 2294398 h 2294400"/>
                <a:gd name="connsiteX0" fmla="*/ 0 w 281140"/>
                <a:gd name="connsiteY0" fmla="*/ 2297807 h 2297809"/>
                <a:gd name="connsiteX1" fmla="*/ 5890 w 281140"/>
                <a:gd name="connsiteY1" fmla="*/ 142844 h 2297809"/>
                <a:gd name="connsiteX2" fmla="*/ 152352 w 281140"/>
                <a:gd name="connsiteY2" fmla="*/ 0 h 2297809"/>
                <a:gd name="connsiteX3" fmla="*/ 281140 w 281140"/>
                <a:gd name="connsiteY3" fmla="*/ 86201 h 2297809"/>
                <a:gd name="connsiteX4" fmla="*/ 281140 w 281140"/>
                <a:gd name="connsiteY4" fmla="*/ 2297809 h 2297809"/>
                <a:gd name="connsiteX5" fmla="*/ 0 w 281140"/>
                <a:gd name="connsiteY5" fmla="*/ 2297807 h 2297809"/>
                <a:gd name="connsiteX0" fmla="*/ 0 w 281140"/>
                <a:gd name="connsiteY0" fmla="*/ 2211606 h 2211608"/>
                <a:gd name="connsiteX1" fmla="*/ 5890 w 281140"/>
                <a:gd name="connsiteY1" fmla="*/ 56643 h 2211608"/>
                <a:gd name="connsiteX2" fmla="*/ 281140 w 281140"/>
                <a:gd name="connsiteY2" fmla="*/ 0 h 2211608"/>
                <a:gd name="connsiteX3" fmla="*/ 281140 w 281140"/>
                <a:gd name="connsiteY3" fmla="*/ 2211608 h 2211608"/>
                <a:gd name="connsiteX4" fmla="*/ 0 w 281140"/>
                <a:gd name="connsiteY4" fmla="*/ 2211606 h 2211608"/>
                <a:gd name="connsiteX0" fmla="*/ 1777 w 282917"/>
                <a:gd name="connsiteY0" fmla="*/ 2211606 h 2211608"/>
                <a:gd name="connsiteX1" fmla="*/ 447 w 282917"/>
                <a:gd name="connsiteY1" fmla="*/ 431030 h 2211608"/>
                <a:gd name="connsiteX2" fmla="*/ 282917 w 282917"/>
                <a:gd name="connsiteY2" fmla="*/ 0 h 2211608"/>
                <a:gd name="connsiteX3" fmla="*/ 282917 w 282917"/>
                <a:gd name="connsiteY3" fmla="*/ 2211608 h 2211608"/>
                <a:gd name="connsiteX4" fmla="*/ 1777 w 282917"/>
                <a:gd name="connsiteY4" fmla="*/ 2211606 h 2211608"/>
                <a:gd name="connsiteX0" fmla="*/ 1777 w 282917"/>
                <a:gd name="connsiteY0" fmla="*/ 1957273 h 1957275"/>
                <a:gd name="connsiteX1" fmla="*/ 447 w 282917"/>
                <a:gd name="connsiteY1" fmla="*/ 176697 h 1957275"/>
                <a:gd name="connsiteX2" fmla="*/ 266318 w 282917"/>
                <a:gd name="connsiteY2" fmla="*/ 0 h 1957275"/>
                <a:gd name="connsiteX3" fmla="*/ 282917 w 282917"/>
                <a:gd name="connsiteY3" fmla="*/ 1957275 h 1957275"/>
                <a:gd name="connsiteX4" fmla="*/ 1777 w 282917"/>
                <a:gd name="connsiteY4" fmla="*/ 1957273 h 19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17" h="1957275">
                  <a:moveTo>
                    <a:pt x="1777" y="1957273"/>
                  </a:moveTo>
                  <a:cubicBezTo>
                    <a:pt x="3740" y="1238952"/>
                    <a:pt x="-1516" y="895018"/>
                    <a:pt x="447" y="176697"/>
                  </a:cubicBezTo>
                  <a:lnTo>
                    <a:pt x="266318" y="0"/>
                  </a:lnTo>
                  <a:lnTo>
                    <a:pt x="282917" y="1957275"/>
                  </a:lnTo>
                  <a:lnTo>
                    <a:pt x="1777" y="19572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" name="Donut 48">
              <a:extLst>
                <a:ext uri="{FF2B5EF4-FFF2-40B4-BE49-F238E27FC236}">
                  <a16:creationId xmlns:a16="http://schemas.microsoft.com/office/drawing/2014/main" xmlns="" id="{71EBD7EE-6398-4EDB-9A20-E32926880488}"/>
                </a:ext>
              </a:extLst>
            </p:cNvPr>
            <p:cNvSpPr/>
            <p:nvPr/>
          </p:nvSpPr>
          <p:spPr>
            <a:xfrm>
              <a:off x="5174578" y="2407953"/>
              <a:ext cx="2840760" cy="2840760"/>
            </a:xfrm>
            <a:prstGeom prst="donut">
              <a:avLst>
                <a:gd name="adj" fmla="val 366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Round Same Side Corner Rectangle 49">
              <a:extLst>
                <a:ext uri="{FF2B5EF4-FFF2-40B4-BE49-F238E27FC236}">
                  <a16:creationId xmlns:a16="http://schemas.microsoft.com/office/drawing/2014/main" xmlns="" id="{2BB6F33C-BBBD-4226-B37E-FC4DE04C033D}"/>
                </a:ext>
              </a:extLst>
            </p:cNvPr>
            <p:cNvSpPr/>
            <p:nvPr/>
          </p:nvSpPr>
          <p:spPr>
            <a:xfrm rot="7735350">
              <a:off x="7527158" y="4670169"/>
              <a:ext cx="457200" cy="281857"/>
            </a:xfrm>
            <a:prstGeom prst="round2SameRect">
              <a:avLst>
                <a:gd name="adj1" fmla="val 31004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7" name="Graphic 89">
            <a:extLst>
              <a:ext uri="{FF2B5EF4-FFF2-40B4-BE49-F238E27FC236}">
                <a16:creationId xmlns:a16="http://schemas.microsoft.com/office/drawing/2014/main" xmlns="" id="{DC27888A-1B0E-4B02-A63C-647BA1D14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760776" y="965029"/>
            <a:ext cx="1595010" cy="116207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xmlns="" id="{48C4DDE5-9EB5-4CA7-B3A1-2F19934179B5}"/>
              </a:ext>
            </a:extLst>
          </p:cNvPr>
          <p:cNvSpPr/>
          <p:nvPr/>
        </p:nvSpPr>
        <p:spPr>
          <a:xfrm>
            <a:off x="8380707" y="616543"/>
            <a:ext cx="2068189" cy="19846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9" name="Graphic 89">
            <a:extLst>
              <a:ext uri="{FF2B5EF4-FFF2-40B4-BE49-F238E27FC236}">
                <a16:creationId xmlns:a16="http://schemas.microsoft.com/office/drawing/2014/main" xmlns="" id="{DC27888A-1B0E-4B02-A63C-647BA1D14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543789" y="956402"/>
            <a:ext cx="1595010" cy="1162079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104426"/>
              </p:ext>
            </p:extLst>
          </p:nvPr>
        </p:nvGraphicFramePr>
        <p:xfrm>
          <a:off x="1168469" y="87382"/>
          <a:ext cx="677014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48"/>
              </a:tblGrid>
              <a:tr h="610582">
                <a:tc>
                  <a:txBody>
                    <a:bodyPr/>
                    <a:lstStyle/>
                    <a:p>
                      <a:r>
                        <a:rPr lang="en-IN" sz="3600" dirty="0" smtClean="0">
                          <a:solidFill>
                            <a:schemeClr val="tx1"/>
                          </a:solidFill>
                        </a:rPr>
                        <a:t>Reviewers</a:t>
                      </a:r>
                      <a:r>
                        <a:rPr lang="en-IN" sz="3600" baseline="0" dirty="0" smtClean="0">
                          <a:solidFill>
                            <a:schemeClr val="tx1"/>
                          </a:solidFill>
                        </a:rPr>
                        <a:t> Focus : </a:t>
                      </a:r>
                      <a:endParaRPr lang="en-IN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80571"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Completeness</a:t>
                      </a:r>
                      <a:r>
                        <a:rPr lang="en-IN" sz="2800" baseline="0" dirty="0" smtClean="0"/>
                        <a:t> </a:t>
                      </a:r>
                      <a:r>
                        <a:rPr lang="en-IN" sz="2800" dirty="0" smtClean="0"/>
                        <a:t>of Abstract </a:t>
                      </a:r>
                      <a:endParaRPr lang="en-IN" sz="2800" dirty="0"/>
                    </a:p>
                  </a:txBody>
                  <a:tcPr/>
                </a:tc>
              </a:tr>
              <a:tr h="4805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 smtClean="0"/>
                        <a:t>Originality</a:t>
                      </a:r>
                      <a:r>
                        <a:rPr lang="en-IN" sz="2800" baseline="0" dirty="0" smtClean="0"/>
                        <a:t> of work</a:t>
                      </a:r>
                      <a:endParaRPr lang="en-IN" sz="2800" dirty="0"/>
                    </a:p>
                  </a:txBody>
                  <a:tcPr/>
                </a:tc>
              </a:tr>
              <a:tr h="4805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 smtClean="0"/>
                        <a:t>Importance of subject</a:t>
                      </a:r>
                      <a:endParaRPr lang="en-IN" sz="2800" dirty="0"/>
                    </a:p>
                  </a:txBody>
                  <a:tcPr/>
                </a:tc>
              </a:tr>
              <a:tr h="4805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 smtClean="0"/>
                        <a:t>Scientific reliability</a:t>
                      </a:r>
                      <a:endParaRPr lang="en-IN" sz="2800" dirty="0"/>
                    </a:p>
                  </a:txBody>
                  <a:tcPr/>
                </a:tc>
              </a:tr>
              <a:tr h="4805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 smtClean="0"/>
                        <a:t>Ethical Issues</a:t>
                      </a:r>
                      <a:endParaRPr lang="en-IN" sz="2800" dirty="0"/>
                    </a:p>
                  </a:txBody>
                  <a:tcPr/>
                </a:tc>
              </a:tr>
              <a:tr h="480571"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Experimental/Research methods</a:t>
                      </a:r>
                      <a:endParaRPr lang="en-IN" sz="2800" dirty="0"/>
                    </a:p>
                  </a:txBody>
                  <a:tcPr/>
                </a:tc>
              </a:tr>
              <a:tr h="480571"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Results,</a:t>
                      </a:r>
                      <a:r>
                        <a:rPr lang="en-IN" sz="2800" baseline="0" dirty="0" smtClean="0"/>
                        <a:t> Figures &amp; tables </a:t>
                      </a:r>
                      <a:endParaRPr lang="en-IN" sz="2800" dirty="0"/>
                    </a:p>
                  </a:txBody>
                  <a:tcPr/>
                </a:tc>
              </a:tr>
              <a:tr h="480571"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Relevance of discussion </a:t>
                      </a:r>
                      <a:endParaRPr lang="en-IN" sz="2800" dirty="0"/>
                    </a:p>
                  </a:txBody>
                  <a:tcPr/>
                </a:tc>
              </a:tr>
              <a:tr h="4805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 smtClean="0"/>
                        <a:t>Conclusion &amp; interpretation</a:t>
                      </a:r>
                      <a:endParaRPr lang="en-IN" sz="2800" dirty="0"/>
                    </a:p>
                  </a:txBody>
                  <a:tcPr/>
                </a:tc>
              </a:tr>
              <a:tr h="4805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 smtClean="0"/>
                        <a:t>References</a:t>
                      </a:r>
                      <a:endParaRPr lang="en-IN" sz="2800" dirty="0"/>
                    </a:p>
                  </a:txBody>
                  <a:tcPr/>
                </a:tc>
              </a:tr>
              <a:tr h="4805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 smtClean="0"/>
                        <a:t>Presentation &amp; Writing style</a:t>
                      </a:r>
                      <a:endParaRPr lang="en-IN" sz="2800" dirty="0"/>
                    </a:p>
                  </a:txBody>
                  <a:tcPr/>
                </a:tc>
              </a:tr>
              <a:tr h="4805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159064"/>
            <a:ext cx="10515600" cy="62654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References: </a:t>
            </a:r>
            <a:endParaRPr lang="en-IN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581025" y="1001713"/>
            <a:ext cx="10515600" cy="357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IN" dirty="0" smtClean="0"/>
              <a:t>Chris A Mack (2018). How to writ Good A Scientific Paper. </a:t>
            </a:r>
            <a:r>
              <a:rPr lang="en-IN" dirty="0" err="1" smtClean="0"/>
              <a:t>Spie</a:t>
            </a:r>
            <a:r>
              <a:rPr lang="en-IN" dirty="0" smtClean="0"/>
              <a:t> Press, USA.</a:t>
            </a:r>
          </a:p>
          <a:p>
            <a:pPr marL="0" indent="0">
              <a:buNone/>
            </a:pPr>
            <a:r>
              <a:rPr lang="en-IN" dirty="0" smtClean="0"/>
              <a:t>Hess Dean R (2004). How to write an effective discussion.  </a:t>
            </a:r>
            <a:r>
              <a:rPr lang="en-IN" dirty="0" err="1"/>
              <a:t>Respir</a:t>
            </a:r>
            <a:r>
              <a:rPr lang="en-IN" dirty="0"/>
              <a:t> </a:t>
            </a:r>
            <a:r>
              <a:rPr lang="en-IN" dirty="0" smtClean="0"/>
              <a:t>Care; 49(10</a:t>
            </a:r>
            <a:r>
              <a:rPr lang="en-IN" dirty="0"/>
              <a:t>):</a:t>
            </a:r>
            <a:r>
              <a:rPr lang="en-IN" dirty="0" smtClean="0"/>
              <a:t>1238–1241</a:t>
            </a:r>
          </a:p>
          <a:p>
            <a:pPr marL="0" indent="0">
              <a:buNone/>
            </a:pPr>
            <a:r>
              <a:rPr lang="en-US" altLang="en-US" dirty="0"/>
              <a:t>Stephen B </a:t>
            </a:r>
            <a:r>
              <a:rPr lang="en-US" altLang="en-US" dirty="0" err="1"/>
              <a:t>Hulley</a:t>
            </a:r>
            <a:r>
              <a:rPr lang="en-US" altLang="en-US" dirty="0"/>
              <a:t> , S Cummings, et al. (2007).Designing Clinical Research, 4</a:t>
            </a:r>
            <a:r>
              <a:rPr lang="en-US" altLang="en-US" baseline="30000" dirty="0"/>
              <a:t>th</a:t>
            </a:r>
            <a:r>
              <a:rPr lang="en-US" altLang="en-US" dirty="0"/>
              <a:t> edition, Lippincott </a:t>
            </a:r>
            <a:r>
              <a:rPr lang="en-US" altLang="en-US" dirty="0" err="1"/>
              <a:t>Williiam</a:t>
            </a:r>
            <a:r>
              <a:rPr lang="en-US" altLang="en-US" dirty="0"/>
              <a:t> &amp; Wilkins </a:t>
            </a:r>
          </a:p>
          <a:p>
            <a:pPr marL="0" indent="0">
              <a:buNone/>
            </a:pPr>
            <a:r>
              <a:rPr lang="en-IN" dirty="0" err="1" smtClean="0"/>
              <a:t>Indayan</a:t>
            </a:r>
            <a:r>
              <a:rPr lang="en-IN" dirty="0" smtClean="0"/>
              <a:t>  A. (2016). Basic Methods of Medical </a:t>
            </a:r>
            <a:r>
              <a:rPr lang="en-IN" dirty="0" err="1" smtClean="0"/>
              <a:t>Reearch</a:t>
            </a:r>
            <a:r>
              <a:rPr lang="en-IN" dirty="0" smtClean="0"/>
              <a:t>.#</a:t>
            </a:r>
            <a:r>
              <a:rPr lang="en-IN" dirty="0" err="1" smtClean="0"/>
              <a:t>rd</a:t>
            </a:r>
            <a:r>
              <a:rPr lang="en-IN" dirty="0" smtClean="0"/>
              <a:t> Edition. AITBS Publishers, India.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533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8516"/>
            <a:ext cx="10515600" cy="985373"/>
          </a:xfrm>
        </p:spPr>
        <p:txBody>
          <a:bodyPr/>
          <a:lstStyle/>
          <a:p>
            <a:r>
              <a:rPr lang="en-IN" dirty="0" smtClean="0"/>
              <a:t>Stages of Writing &amp; Publishing Research Paper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2067"/>
            <a:ext cx="10515600" cy="4351338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Plan for research writing  </a:t>
            </a:r>
          </a:p>
          <a:p>
            <a:r>
              <a:rPr lang="en-US" dirty="0" smtClean="0"/>
              <a:t>Prepare protocol, literature review, Ethical approval, Collect data</a:t>
            </a:r>
          </a:p>
          <a:p>
            <a:r>
              <a:rPr lang="en-US" dirty="0" smtClean="0"/>
              <a:t> Analyze data, prepare tables and graphs </a:t>
            </a:r>
          </a:p>
          <a:p>
            <a:r>
              <a:rPr lang="en-US" dirty="0" smtClean="0"/>
              <a:t>Decide target audience  and journal</a:t>
            </a:r>
          </a:p>
          <a:p>
            <a:r>
              <a:rPr lang="en-US" dirty="0" smtClean="0"/>
              <a:t>Refer the instruction for authors &amp; go through the recent issues</a:t>
            </a:r>
          </a:p>
          <a:p>
            <a:r>
              <a:rPr lang="en-US" dirty="0" smtClean="0"/>
              <a:t>Start writing the paper </a:t>
            </a:r>
          </a:p>
          <a:p>
            <a:r>
              <a:rPr lang="en-US" dirty="0" smtClean="0"/>
              <a:t>First Draft, Second Draft</a:t>
            </a:r>
          </a:p>
          <a:p>
            <a:r>
              <a:rPr lang="en-US" dirty="0" smtClean="0"/>
              <a:t>Submit the article electronically as per guidelines of journal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662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193" y="2125014"/>
            <a:ext cx="7817477" cy="1647752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IN" dirty="0" smtClean="0"/>
              <a:t>  </a:t>
            </a:r>
            <a:r>
              <a:rPr lang="en-IN" sz="8800" b="1" dirty="0" smtClean="0">
                <a:latin typeface="Arial Narrow" panose="020B0606020202030204" pitchFamily="34" charset="0"/>
              </a:rPr>
              <a:t>THANK YOU</a:t>
            </a:r>
            <a:endParaRPr lang="en-IN" sz="88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41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Structure of Research paper</a:t>
            </a:r>
            <a:endParaRPr lang="en-US" dirty="0"/>
          </a:p>
        </p:txBody>
      </p:sp>
      <p:sp>
        <p:nvSpPr>
          <p:cNvPr id="3" name="직사각형 17">
            <a:extLst>
              <a:ext uri="{FF2B5EF4-FFF2-40B4-BE49-F238E27FC236}">
                <a16:creationId xmlns:a16="http://schemas.microsoft.com/office/drawing/2014/main" xmlns="" id="{1ABA7BA5-6CBC-4889-B348-9AD65D51C7AE}"/>
              </a:ext>
            </a:extLst>
          </p:cNvPr>
          <p:cNvSpPr/>
          <p:nvPr/>
        </p:nvSpPr>
        <p:spPr>
          <a:xfrm>
            <a:off x="0" y="3231962"/>
            <a:ext cx="12192000" cy="3006911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E2EA333-B800-41F8-945F-92327D7B3517}"/>
              </a:ext>
            </a:extLst>
          </p:cNvPr>
          <p:cNvSpPr txBox="1"/>
          <p:nvPr/>
        </p:nvSpPr>
        <p:spPr>
          <a:xfrm>
            <a:off x="218941" y="4289393"/>
            <a:ext cx="2534099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914286"/>
            <a:r>
              <a:rPr lang="en-US" altLang="ko-KR" sz="2800" dirty="0" smtClean="0">
                <a:solidFill>
                  <a:prstClr val="white"/>
                </a:solidFill>
              </a:rPr>
              <a:t>Introduction</a:t>
            </a:r>
            <a:endParaRPr lang="en-US" altLang="ko-KR" sz="280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E2BB159-82B8-47DE-A4AD-6E6328AAAB5A}"/>
              </a:ext>
            </a:extLst>
          </p:cNvPr>
          <p:cNvSpPr txBox="1"/>
          <p:nvPr/>
        </p:nvSpPr>
        <p:spPr>
          <a:xfrm>
            <a:off x="931547" y="3603221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4286"/>
            <a:r>
              <a:rPr lang="en-US" altLang="ko-KR" sz="4000" dirty="0" smtClean="0">
                <a:solidFill>
                  <a:prstClr val="white"/>
                </a:solidFill>
              </a:rPr>
              <a:t>I</a:t>
            </a:r>
            <a:endParaRPr lang="en-US" altLang="ko-KR" sz="4000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D6B260C-363B-4A5D-B4B2-9EB356BDA673}"/>
              </a:ext>
            </a:extLst>
          </p:cNvPr>
          <p:cNvSpPr txBox="1"/>
          <p:nvPr/>
        </p:nvSpPr>
        <p:spPr>
          <a:xfrm>
            <a:off x="3745984" y="4289393"/>
            <a:ext cx="1890209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914286"/>
            <a:r>
              <a:rPr lang="en-US" altLang="ko-KR" sz="3200" dirty="0" smtClean="0">
                <a:solidFill>
                  <a:prstClr val="white"/>
                </a:solidFill>
              </a:rPr>
              <a:t>Method</a:t>
            </a:r>
            <a:endParaRPr lang="en-US" altLang="ko-KR" sz="3200" dirty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7EF7FD2-FD7B-4D77-88E5-BDFBE7DA067D}"/>
              </a:ext>
            </a:extLst>
          </p:cNvPr>
          <p:cNvSpPr txBox="1"/>
          <p:nvPr/>
        </p:nvSpPr>
        <p:spPr>
          <a:xfrm>
            <a:off x="6476115" y="4289393"/>
            <a:ext cx="1526411" cy="107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914286"/>
            <a:r>
              <a:rPr lang="en-US" altLang="ko-KR" sz="3200" dirty="0" smtClean="0">
                <a:solidFill>
                  <a:prstClr val="white"/>
                </a:solidFill>
              </a:rPr>
              <a:t>Result </a:t>
            </a:r>
          </a:p>
          <a:p>
            <a:pPr defTabSz="914286"/>
            <a:r>
              <a:rPr lang="en-US" altLang="ko-KR" sz="3200" dirty="0" smtClean="0">
                <a:solidFill>
                  <a:prstClr val="white"/>
                </a:solidFill>
              </a:rPr>
              <a:t>and </a:t>
            </a:r>
            <a:endParaRPr lang="en-US" altLang="ko-KR" sz="32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3613E-5C2F-43B1-8C77-E65BF477FE13}"/>
              </a:ext>
            </a:extLst>
          </p:cNvPr>
          <p:cNvSpPr txBox="1"/>
          <p:nvPr/>
        </p:nvSpPr>
        <p:spPr>
          <a:xfrm>
            <a:off x="8940718" y="4314793"/>
            <a:ext cx="287068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914286"/>
            <a:r>
              <a:rPr lang="en-US" altLang="ko-KR" sz="2800" dirty="0" smtClean="0">
                <a:solidFill>
                  <a:prstClr val="white"/>
                </a:solidFill>
              </a:rPr>
              <a:t>DISCUSSION</a:t>
            </a:r>
            <a:endParaRPr lang="en-US" altLang="ko-KR" sz="2800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627141E-BA71-4804-9EF6-4AA87C8F04B5}"/>
              </a:ext>
            </a:extLst>
          </p:cNvPr>
          <p:cNvSpPr txBox="1"/>
          <p:nvPr/>
        </p:nvSpPr>
        <p:spPr>
          <a:xfrm>
            <a:off x="3802228" y="3603221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4286"/>
            <a:r>
              <a:rPr lang="en-US" altLang="ko-KR" sz="4000" dirty="0" smtClean="0">
                <a:solidFill>
                  <a:prstClr val="white"/>
                </a:solidFill>
              </a:rPr>
              <a:t>M</a:t>
            </a:r>
            <a:endParaRPr lang="en-US" altLang="ko-KR" sz="4000" dirty="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6BD97CE-D660-4518-BA14-CB88459FA202}"/>
              </a:ext>
            </a:extLst>
          </p:cNvPr>
          <p:cNvSpPr txBox="1"/>
          <p:nvPr/>
        </p:nvSpPr>
        <p:spPr>
          <a:xfrm>
            <a:off x="6599213" y="3603221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4286"/>
            <a:r>
              <a:rPr lang="en-US" altLang="ko-KR" sz="4000" dirty="0" smtClean="0">
                <a:solidFill>
                  <a:prstClr val="white"/>
                </a:solidFill>
              </a:rPr>
              <a:t>Ra</a:t>
            </a:r>
            <a:endParaRPr lang="en-US" altLang="ko-KR" sz="4000" dirty="0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C36A58D-6890-4DAD-94ED-A8E6F9F9B444}"/>
              </a:ext>
            </a:extLst>
          </p:cNvPr>
          <p:cNvSpPr txBox="1"/>
          <p:nvPr/>
        </p:nvSpPr>
        <p:spPr>
          <a:xfrm>
            <a:off x="9433047" y="3603221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4286"/>
            <a:r>
              <a:rPr lang="en-US" altLang="ko-KR" sz="4000" dirty="0" smtClean="0">
                <a:solidFill>
                  <a:prstClr val="white"/>
                </a:solidFill>
              </a:rPr>
              <a:t>D</a:t>
            </a:r>
            <a:endParaRPr lang="en-US" altLang="ko-KR" sz="4000" dirty="0">
              <a:solidFill>
                <a:prstClr val="white"/>
              </a:solidFill>
            </a:endParaRP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xmlns="" id="{4CD1B48B-CB4D-40F2-97B6-0CBEFACA585E}"/>
              </a:ext>
            </a:extLst>
          </p:cNvPr>
          <p:cNvSpPr/>
          <p:nvPr/>
        </p:nvSpPr>
        <p:spPr>
          <a:xfrm rot="10800000">
            <a:off x="765877" y="2029893"/>
            <a:ext cx="864000" cy="864000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r>
              <a:rPr lang="en-JM" sz="4000" dirty="0" smtClean="0">
                <a:solidFill>
                  <a:srgbClr val="FF0000"/>
                </a:solidFill>
              </a:rPr>
              <a:t>I</a:t>
            </a:r>
            <a:endParaRPr lang="en-JM" sz="4000" dirty="0">
              <a:solidFill>
                <a:srgbClr val="FF0000"/>
              </a:solidFill>
            </a:endParaRPr>
          </a:p>
        </p:txBody>
      </p:sp>
      <p:sp>
        <p:nvSpPr>
          <p:cNvPr id="13" name="타원 41">
            <a:extLst>
              <a:ext uri="{FF2B5EF4-FFF2-40B4-BE49-F238E27FC236}">
                <a16:creationId xmlns:a16="http://schemas.microsoft.com/office/drawing/2014/main" xmlns="" id="{2D7D0B3F-83F6-4A91-A0F7-E6B962BFDE04}"/>
              </a:ext>
            </a:extLst>
          </p:cNvPr>
          <p:cNvSpPr/>
          <p:nvPr/>
        </p:nvSpPr>
        <p:spPr>
          <a:xfrm rot="10800000">
            <a:off x="698720" y="1940519"/>
            <a:ext cx="1044000" cy="1044000"/>
          </a:xfrm>
          <a:prstGeom prst="ellipse">
            <a:avLst/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4" name="Oval 10">
            <a:extLst>
              <a:ext uri="{FF2B5EF4-FFF2-40B4-BE49-F238E27FC236}">
                <a16:creationId xmlns:a16="http://schemas.microsoft.com/office/drawing/2014/main" xmlns="" id="{30015BA4-8A74-4B81-96C6-629B4810757B}"/>
              </a:ext>
            </a:extLst>
          </p:cNvPr>
          <p:cNvSpPr/>
          <p:nvPr/>
        </p:nvSpPr>
        <p:spPr>
          <a:xfrm rot="10800000">
            <a:off x="3691862" y="2020278"/>
            <a:ext cx="864000" cy="864000"/>
          </a:xfrm>
          <a:prstGeom prst="ellipse">
            <a:avLst/>
          </a:prstGeom>
          <a:solidFill>
            <a:schemeClr val="accent2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JM" sz="4400" dirty="0">
              <a:solidFill>
                <a:srgbClr val="0070C0"/>
              </a:solidFill>
            </a:endParaRPr>
          </a:p>
        </p:txBody>
      </p:sp>
      <p:sp>
        <p:nvSpPr>
          <p:cNvPr id="15" name="타원 44">
            <a:extLst>
              <a:ext uri="{FF2B5EF4-FFF2-40B4-BE49-F238E27FC236}">
                <a16:creationId xmlns:a16="http://schemas.microsoft.com/office/drawing/2014/main" xmlns="" id="{EF704DF2-3318-4BA1-AC11-842ED067044C}"/>
              </a:ext>
            </a:extLst>
          </p:cNvPr>
          <p:cNvSpPr/>
          <p:nvPr/>
        </p:nvSpPr>
        <p:spPr>
          <a:xfrm rot="10800000">
            <a:off x="3621079" y="1939893"/>
            <a:ext cx="1044000" cy="1044000"/>
          </a:xfrm>
          <a:prstGeom prst="ellipse">
            <a:avLst/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xmlns="" id="{AAB2AD81-8E53-4333-937F-6F89876CBA96}"/>
              </a:ext>
            </a:extLst>
          </p:cNvPr>
          <p:cNvSpPr/>
          <p:nvPr/>
        </p:nvSpPr>
        <p:spPr>
          <a:xfrm rot="10800000">
            <a:off x="6615747" y="1985741"/>
            <a:ext cx="954000" cy="864000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17" name="타원 47">
            <a:extLst>
              <a:ext uri="{FF2B5EF4-FFF2-40B4-BE49-F238E27FC236}">
                <a16:creationId xmlns:a16="http://schemas.microsoft.com/office/drawing/2014/main" xmlns="" id="{96093957-7891-4E8B-9D8F-613C312D4FA1}"/>
              </a:ext>
            </a:extLst>
          </p:cNvPr>
          <p:cNvSpPr/>
          <p:nvPr/>
        </p:nvSpPr>
        <p:spPr>
          <a:xfrm rot="10800000">
            <a:off x="6535633" y="1854274"/>
            <a:ext cx="1104393" cy="1044000"/>
          </a:xfrm>
          <a:prstGeom prst="ellipse">
            <a:avLst/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18" name="Oval 10">
            <a:extLst>
              <a:ext uri="{FF2B5EF4-FFF2-40B4-BE49-F238E27FC236}">
                <a16:creationId xmlns:a16="http://schemas.microsoft.com/office/drawing/2014/main" xmlns="" id="{19E9821C-F27F-4C33-8E59-80156A3D0695}"/>
              </a:ext>
            </a:extLst>
          </p:cNvPr>
          <p:cNvSpPr/>
          <p:nvPr/>
        </p:nvSpPr>
        <p:spPr>
          <a:xfrm rot="10800000">
            <a:off x="9454815" y="1972999"/>
            <a:ext cx="864000" cy="864000"/>
          </a:xfrm>
          <a:prstGeom prst="ellipse">
            <a:avLst/>
          </a:prstGeom>
          <a:solidFill>
            <a:schemeClr val="accent2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19" name="타원 50">
            <a:extLst>
              <a:ext uri="{FF2B5EF4-FFF2-40B4-BE49-F238E27FC236}">
                <a16:creationId xmlns:a16="http://schemas.microsoft.com/office/drawing/2014/main" xmlns="" id="{20E2B6FD-D547-45FC-B75D-5232DA8635E3}"/>
              </a:ext>
            </a:extLst>
          </p:cNvPr>
          <p:cNvSpPr/>
          <p:nvPr/>
        </p:nvSpPr>
        <p:spPr>
          <a:xfrm rot="10800000">
            <a:off x="9381856" y="1905062"/>
            <a:ext cx="1044000" cy="1044000"/>
          </a:xfrm>
          <a:prstGeom prst="ellipse">
            <a:avLst/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 flipH="1">
            <a:off x="3876439" y="2067558"/>
            <a:ext cx="4334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solidFill>
                  <a:srgbClr val="FF0000"/>
                </a:solidFill>
              </a:rPr>
              <a:t>M</a:t>
            </a:r>
            <a:endParaRPr lang="en-IN" sz="44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15747" y="1973691"/>
            <a:ext cx="1174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solidFill>
                  <a:srgbClr val="FF0000"/>
                </a:solidFill>
              </a:rPr>
              <a:t>Ra</a:t>
            </a:r>
            <a:endParaRPr lang="en-IN" sz="44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01063" y="2107950"/>
            <a:ext cx="38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rgbClr val="FF0000"/>
                </a:solidFill>
              </a:rPr>
              <a:t>D</a:t>
            </a:r>
            <a:endParaRPr lang="en-IN" sz="4000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177871" y="2474772"/>
            <a:ext cx="721217" cy="257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146739" y="2449014"/>
            <a:ext cx="721217" cy="257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886274" y="2432648"/>
            <a:ext cx="721217" cy="257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09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91" y="107549"/>
            <a:ext cx="10515600" cy="948520"/>
          </a:xfrm>
        </p:spPr>
        <p:txBody>
          <a:bodyPr/>
          <a:lstStyle/>
          <a:p>
            <a:r>
              <a:rPr lang="en-IN" dirty="0" smtClean="0"/>
              <a:t>Anatomy of Research Paper 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591" y="1159099"/>
            <a:ext cx="10515600" cy="5293216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 smtClean="0"/>
              <a:t>Title Page</a:t>
            </a:r>
          </a:p>
          <a:p>
            <a:r>
              <a:rPr lang="en-IN" dirty="0" smtClean="0"/>
              <a:t>Abstract (with Key words)</a:t>
            </a:r>
          </a:p>
          <a:p>
            <a:r>
              <a:rPr lang="en-IN" dirty="0" smtClean="0"/>
              <a:t>Introduction (including literature review and conceptual framework)</a:t>
            </a:r>
          </a:p>
          <a:p>
            <a:r>
              <a:rPr lang="en-IN" dirty="0" smtClean="0"/>
              <a:t>Material and Methods</a:t>
            </a:r>
          </a:p>
          <a:p>
            <a:r>
              <a:rPr lang="en-IN" dirty="0" smtClean="0"/>
              <a:t>Results</a:t>
            </a:r>
          </a:p>
          <a:p>
            <a:r>
              <a:rPr lang="en-IN" dirty="0" smtClean="0"/>
              <a:t>Conclusion</a:t>
            </a:r>
          </a:p>
          <a:p>
            <a:r>
              <a:rPr lang="en-IN" dirty="0" smtClean="0"/>
              <a:t>Acknowledgements</a:t>
            </a:r>
          </a:p>
          <a:p>
            <a:r>
              <a:rPr lang="en-IN" dirty="0" smtClean="0"/>
              <a:t>References</a:t>
            </a:r>
          </a:p>
          <a:p>
            <a:r>
              <a:rPr lang="en-IN" dirty="0" smtClean="0"/>
              <a:t>Tables and Graphs</a:t>
            </a:r>
          </a:p>
          <a:p>
            <a:r>
              <a:rPr lang="en-IN" dirty="0" smtClean="0"/>
              <a:t>Appendices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312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578709"/>
              </p:ext>
            </p:extLst>
          </p:nvPr>
        </p:nvGraphicFramePr>
        <p:xfrm>
          <a:off x="631065" y="693908"/>
          <a:ext cx="10393250" cy="58521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223495"/>
                <a:gridCol w="3151010"/>
                <a:gridCol w="2301303"/>
                <a:gridCol w="2717442"/>
              </a:tblGrid>
              <a:tr h="426554"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Section</a:t>
                      </a:r>
                      <a:endParaRPr lang="en-IN" sz="2800" dirty="0">
                        <a:solidFill>
                          <a:srgbClr val="00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Function</a:t>
                      </a:r>
                      <a:endParaRPr lang="en-IN" sz="2800" dirty="0">
                        <a:solidFill>
                          <a:srgbClr val="00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 smtClean="0"/>
                        <a:t>Paper</a:t>
                      </a:r>
                      <a:r>
                        <a:rPr lang="en-IN" sz="2800" baseline="0" dirty="0" smtClean="0"/>
                        <a:t> Space </a:t>
                      </a:r>
                      <a:endParaRPr lang="en-IN" sz="2800" dirty="0" smtClean="0"/>
                    </a:p>
                    <a:p>
                      <a:endParaRPr lang="en-IN" sz="2800" dirty="0">
                        <a:solidFill>
                          <a:srgbClr val="00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No of words</a:t>
                      </a:r>
                      <a:endParaRPr lang="en-IN" sz="2800" dirty="0">
                        <a:solidFill>
                          <a:srgbClr val="00FF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Abstract,</a:t>
                      </a:r>
                    </a:p>
                    <a:p>
                      <a:r>
                        <a:rPr lang="en-IN" sz="2800" dirty="0" smtClean="0"/>
                        <a:t>Key words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1 page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200-250</a:t>
                      </a:r>
                      <a:endParaRPr lang="en-IN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Introduction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Why did you start?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1 -2 page 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1000</a:t>
                      </a:r>
                      <a:endParaRPr lang="en-IN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Methodology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What did you do ?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2-3 pages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600</a:t>
                      </a:r>
                      <a:endParaRPr lang="en-IN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Results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What</a:t>
                      </a:r>
                      <a:r>
                        <a:rPr lang="en-IN" sz="2800" baseline="0" dirty="0" smtClean="0"/>
                        <a:t> did you find ?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2-3 pages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400</a:t>
                      </a:r>
                      <a:endParaRPr lang="en-IN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Discussion  Conclusion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What does it</a:t>
                      </a:r>
                      <a:r>
                        <a:rPr lang="en-IN" sz="2800" baseline="0" dirty="0" smtClean="0"/>
                        <a:t> mean?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2-3 pages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1000</a:t>
                      </a:r>
                      <a:endParaRPr lang="en-IN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 smtClean="0"/>
                        <a:t>References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2-3 pages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20-30</a:t>
                      </a:r>
                      <a:r>
                        <a:rPr lang="en-IN" sz="2800" baseline="0" dirty="0" smtClean="0"/>
                        <a:t> References</a:t>
                      </a:r>
                      <a:endParaRPr lang="en-IN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Tables &amp; Diagrams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2-3 pages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2- 4 Tables</a:t>
                      </a:r>
                    </a:p>
                    <a:p>
                      <a:r>
                        <a:rPr lang="en-IN" sz="2800" dirty="0" smtClean="0"/>
                        <a:t>1-2 Diagrams</a:t>
                      </a:r>
                      <a:endParaRPr lang="en-IN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09116" y="14166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Space Requirement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9634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38" y="159064"/>
            <a:ext cx="10515600" cy="47200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Abstract :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138" y="859708"/>
            <a:ext cx="10675513" cy="5025935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US" dirty="0" smtClean="0"/>
              <a:t>rief </a:t>
            </a:r>
            <a:r>
              <a:rPr lang="en-US" dirty="0"/>
              <a:t>summary which tells the readers the purpose, </a:t>
            </a:r>
            <a:r>
              <a:rPr lang="en-US" dirty="0" smtClean="0"/>
              <a:t>significance, </a:t>
            </a:r>
            <a:r>
              <a:rPr lang="en-US" dirty="0"/>
              <a:t>study population, research methods, and the </a:t>
            </a:r>
            <a:r>
              <a:rPr lang="en-US" dirty="0" smtClean="0"/>
              <a:t>main findings, conclusion and implications of your research study. </a:t>
            </a:r>
          </a:p>
          <a:p>
            <a:r>
              <a:rPr lang="en-US" dirty="0" smtClean="0"/>
              <a:t>Abstract gives the first impression about your paper</a:t>
            </a:r>
          </a:p>
          <a:p>
            <a:r>
              <a:rPr lang="en-US" dirty="0" smtClean="0"/>
              <a:t>The editors, reviewers and readers decide next course of action based on your abstract</a:t>
            </a:r>
          </a:p>
          <a:p>
            <a:r>
              <a:rPr lang="en-US" dirty="0" smtClean="0"/>
              <a:t>Use 200-250 words and 5-8 keywords</a:t>
            </a:r>
          </a:p>
          <a:p>
            <a:r>
              <a:rPr lang="en-US" dirty="0" smtClean="0"/>
              <a:t>Start writing the abstract, after completion of witting your paper</a:t>
            </a:r>
          </a:p>
          <a:p>
            <a:r>
              <a:rPr lang="en-US" dirty="0" smtClean="0"/>
              <a:t>Types of abstract : Structured and Unstructured</a:t>
            </a:r>
          </a:p>
        </p:txBody>
      </p:sp>
    </p:spTree>
    <p:extLst>
      <p:ext uri="{BB962C8B-B14F-4D97-AF65-F5344CB8AC3E}">
        <p14:creationId xmlns:p14="http://schemas.microsoft.com/office/powerpoint/2010/main" val="310478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3366"/>
      </a:dk1>
      <a:lt1>
        <a:srgbClr val="EAEAEA"/>
      </a:lt1>
      <a:dk2>
        <a:srgbClr val="0099CC"/>
      </a:dk2>
      <a:lt2>
        <a:srgbClr val="66FFFF"/>
      </a:lt2>
      <a:accent1>
        <a:srgbClr val="33CCFF"/>
      </a:accent1>
      <a:accent2>
        <a:srgbClr val="9999FF"/>
      </a:accent2>
      <a:accent3>
        <a:srgbClr val="AACAE2"/>
      </a:accent3>
      <a:accent4>
        <a:srgbClr val="C8C8C8"/>
      </a:accent4>
      <a:accent5>
        <a:srgbClr val="ADE2FF"/>
      </a:accent5>
      <a:accent6>
        <a:srgbClr val="8A8AE7"/>
      </a:accent6>
      <a:hlink>
        <a:srgbClr val="CC99FF"/>
      </a:hlink>
      <a:folHlink>
        <a:srgbClr val="008080"/>
      </a:folHlink>
    </a:clrScheme>
    <a:fontScheme name="Office Them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I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I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Office Theme 1">
        <a:dk1>
          <a:srgbClr val="003366"/>
        </a:dk1>
        <a:lt1>
          <a:srgbClr val="EAEAEA"/>
        </a:lt1>
        <a:dk2>
          <a:srgbClr val="0099CC"/>
        </a:dk2>
        <a:lt2>
          <a:srgbClr val="66FFFF"/>
        </a:lt2>
        <a:accent1>
          <a:srgbClr val="33CCFF"/>
        </a:accent1>
        <a:accent2>
          <a:srgbClr val="9999FF"/>
        </a:accent2>
        <a:accent3>
          <a:srgbClr val="AACAE2"/>
        </a:accent3>
        <a:accent4>
          <a:srgbClr val="C8C8C8"/>
        </a:accent4>
        <a:accent5>
          <a:srgbClr val="ADE2FF"/>
        </a:accent5>
        <a:accent6>
          <a:srgbClr val="8A8AE7"/>
        </a:accent6>
        <a:hlink>
          <a:srgbClr val="CC99FF"/>
        </a:hlink>
        <a:folHlink>
          <a:srgbClr val="0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3366"/>
        </a:dk1>
        <a:lt1>
          <a:srgbClr val="CCECFF"/>
        </a:lt1>
        <a:dk2>
          <a:srgbClr val="0099CC"/>
        </a:dk2>
        <a:lt2>
          <a:srgbClr val="99CCFF"/>
        </a:lt2>
        <a:accent1>
          <a:srgbClr val="33CCFF"/>
        </a:accent1>
        <a:accent2>
          <a:srgbClr val="9999FF"/>
        </a:accent2>
        <a:accent3>
          <a:srgbClr val="E2F4FF"/>
        </a:accent3>
        <a:accent4>
          <a:srgbClr val="002A56"/>
        </a:accent4>
        <a:accent5>
          <a:srgbClr val="ADE2FF"/>
        </a:accent5>
        <a:accent6>
          <a:srgbClr val="8A8AE7"/>
        </a:accent6>
        <a:hlink>
          <a:srgbClr val="CC99FF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BCBCB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878787"/>
        </a:accent6>
        <a:hlink>
          <a:srgbClr val="5F5F5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FF0033"/>
        </a:dk2>
        <a:lt2>
          <a:srgbClr val="FFCCCC"/>
        </a:lt2>
        <a:accent1>
          <a:srgbClr val="0099FF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AACAFF"/>
        </a:accent5>
        <a:accent6>
          <a:srgbClr val="2DB92D"/>
        </a:accent6>
        <a:hlink>
          <a:srgbClr val="FFFF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6B4587"/>
        </a:dk1>
        <a:lt1>
          <a:srgbClr val="CCECFF"/>
        </a:lt1>
        <a:dk2>
          <a:srgbClr val="A67FC4"/>
        </a:dk2>
        <a:lt2>
          <a:srgbClr val="66FFFF"/>
        </a:lt2>
        <a:accent1>
          <a:srgbClr val="0099FF"/>
        </a:accent1>
        <a:accent2>
          <a:srgbClr val="9999FF"/>
        </a:accent2>
        <a:accent3>
          <a:srgbClr val="D0C0DE"/>
        </a:accent3>
        <a:accent4>
          <a:srgbClr val="AEC9DA"/>
        </a:accent4>
        <a:accent5>
          <a:srgbClr val="AACAFF"/>
        </a:accent5>
        <a:accent6>
          <a:srgbClr val="8A8AE7"/>
        </a:accent6>
        <a:hlink>
          <a:srgbClr val="CC99FF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2415</Words>
  <Application>Microsoft Office PowerPoint</Application>
  <PresentationFormat>Widescreen</PresentationFormat>
  <Paragraphs>364</Paragraphs>
  <Slides>50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7" baseType="lpstr">
      <vt:lpstr>Arial Unicode MS</vt:lpstr>
      <vt:lpstr>맑은 고딕</vt:lpstr>
      <vt:lpstr>Arial</vt:lpstr>
      <vt:lpstr>Arial Narrow</vt:lpstr>
      <vt:lpstr>Bookman Old Style</vt:lpstr>
      <vt:lpstr>Calibri</vt:lpstr>
      <vt:lpstr>Calibri Light</vt:lpstr>
      <vt:lpstr>Comic Sans MS</vt:lpstr>
      <vt:lpstr>Tahoma</vt:lpstr>
      <vt:lpstr>Times New Roman</vt:lpstr>
      <vt:lpstr>Wingdings</vt:lpstr>
      <vt:lpstr>Office Theme</vt:lpstr>
      <vt:lpstr>Contents Slide Master</vt:lpstr>
      <vt:lpstr>2_Office Theme</vt:lpstr>
      <vt:lpstr>1_Office Theme</vt:lpstr>
      <vt:lpstr>3_Office Theme</vt:lpstr>
      <vt:lpstr>Microsoft Excel Chart</vt:lpstr>
      <vt:lpstr>Two Days Online International Training on Research Manuscript Drafting  and Publishing-EUDOXIA   Writing Research Paper</vt:lpstr>
      <vt:lpstr>Outline :</vt:lpstr>
      <vt:lpstr>Writing Research paper</vt:lpstr>
      <vt:lpstr>PowerPoint Presentation</vt:lpstr>
      <vt:lpstr>Stages of Writing &amp; Publishing Research Paper</vt:lpstr>
      <vt:lpstr>PowerPoint Presentation</vt:lpstr>
      <vt:lpstr>Anatomy of Research Paper :</vt:lpstr>
      <vt:lpstr>PowerPoint Presentation</vt:lpstr>
      <vt:lpstr>Abstract : </vt:lpstr>
      <vt:lpstr>Structured Abstract : </vt:lpstr>
      <vt:lpstr>PowerPoint Presentation</vt:lpstr>
      <vt:lpstr>INTRODUCTION </vt:lpstr>
      <vt:lpstr>PowerPoint Presentation</vt:lpstr>
      <vt:lpstr>PowerPoint Presentation</vt:lpstr>
      <vt:lpstr>PowerPoint Presentation</vt:lpstr>
      <vt:lpstr>OBJECTIVES</vt:lpstr>
      <vt:lpstr>PowerPoint Presentation</vt:lpstr>
      <vt:lpstr>Developing a conceptual framework</vt:lpstr>
      <vt:lpstr>Figure : Conceptual framework of Kroger’s for studying determinates of health seeking behaviours</vt:lpstr>
      <vt:lpstr>MATERIALS  &amp; METHODS</vt:lpstr>
      <vt:lpstr>PowerPoint Presentation</vt:lpstr>
      <vt:lpstr>PowerPoint Presentation</vt:lpstr>
      <vt:lpstr>PowerPoint Presentation</vt:lpstr>
      <vt:lpstr>PowerPoint Presentation</vt:lpstr>
      <vt:lpstr>Data Management &amp; Statistical Analysis </vt:lpstr>
      <vt:lpstr>Statistical Analysis : </vt:lpstr>
      <vt:lpstr> RESULTS :   </vt:lpstr>
      <vt:lpstr>Results Section: </vt:lpstr>
      <vt:lpstr>PowerPoint Presentation</vt:lpstr>
      <vt:lpstr>Strategy for Data Analysis </vt:lpstr>
      <vt:lpstr>PowerPoint Presentation</vt:lpstr>
      <vt:lpstr>PowerPoint Presentation</vt:lpstr>
      <vt:lpstr>PowerPoint Presentation</vt:lpstr>
      <vt:lpstr>Strategy for Data Analysis </vt:lpstr>
      <vt:lpstr>PowerPoint Presentation</vt:lpstr>
      <vt:lpstr>PowerPoint Presentation</vt:lpstr>
      <vt:lpstr>PowerPoint Presentation</vt:lpstr>
      <vt:lpstr>Discussion : </vt:lpstr>
      <vt:lpstr>Discussion Section: </vt:lpstr>
      <vt:lpstr>PowerPoint Presentation</vt:lpstr>
      <vt:lpstr>Limitation of Research study : </vt:lpstr>
      <vt:lpstr>PowerPoint Presentation</vt:lpstr>
      <vt:lpstr>Conclusion  Section:  </vt:lpstr>
      <vt:lpstr>Reference Section : </vt:lpstr>
      <vt:lpstr>Title : </vt:lpstr>
      <vt:lpstr>PowerPoint Presentation</vt:lpstr>
      <vt:lpstr>PowerPoint Presentation</vt:lpstr>
      <vt:lpstr>PowerPoint Presentation</vt:lpstr>
      <vt:lpstr>References: </vt:lpstr>
      <vt:lpstr>  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Research Paper</dc:title>
  <dc:creator>Windows User</dc:creator>
  <cp:lastModifiedBy>Windows User</cp:lastModifiedBy>
  <cp:revision>281</cp:revision>
  <dcterms:created xsi:type="dcterms:W3CDTF">2020-05-12T05:40:46Z</dcterms:created>
  <dcterms:modified xsi:type="dcterms:W3CDTF">2020-05-15T14:18:05Z</dcterms:modified>
</cp:coreProperties>
</file>